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2073-2F16-49E2-A94B-D3AC1E22F868}" type="datetimeFigureOut">
              <a:rPr lang="it-IT" smtClean="0"/>
              <a:t>17/05/2013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234-0FDE-49E8-AB53-4D2D8F87D92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14348" y="500042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Comitato “Quelli del 118”</a:t>
            </a:r>
          </a:p>
          <a:p>
            <a:r>
              <a:rPr lang="it-IT" sz="3600" b="1" dirty="0" smtClean="0"/>
              <a:t>Favorire vs dare sussidi</a:t>
            </a:r>
          </a:p>
          <a:p>
            <a:r>
              <a:rPr lang="it-IT" sz="3600" b="1" dirty="0" smtClean="0"/>
              <a:t>Favorire =</a:t>
            </a:r>
          </a:p>
          <a:p>
            <a:endParaRPr lang="it-IT" sz="3600" b="1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57224" y="2428868"/>
          <a:ext cx="7286676" cy="291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58341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Consultare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Negoziare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it-IT" dirty="0" smtClean="0"/>
                        <a:t>Legittimare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Sponsorizzare</a:t>
                      </a:r>
                      <a:endParaRPr lang="it-IT" dirty="0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it-IT" dirty="0" smtClean="0"/>
                        <a:t>Accompagnare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Assistere e dare consulenza</a:t>
                      </a:r>
                      <a:endParaRPr lang="it-IT" dirty="0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it-IT" dirty="0" smtClean="0"/>
                        <a:t>Qualificare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Agevolare</a:t>
                      </a:r>
                      <a:endParaRPr lang="it-IT" dirty="0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it-IT" dirty="0" smtClean="0"/>
                        <a:t>Informare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Monica Ruffa</dc:creator>
  <cp:lastModifiedBy>Monica Ruffa</cp:lastModifiedBy>
  <cp:revision>1</cp:revision>
  <dcterms:created xsi:type="dcterms:W3CDTF">2013-05-17T08:31:40Z</dcterms:created>
  <dcterms:modified xsi:type="dcterms:W3CDTF">2013-05-17T08:39:18Z</dcterms:modified>
</cp:coreProperties>
</file>