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jpeg"/>
  <Override PartName="/ppt/media/image11.jpg" ContentType="image/jpeg"/>
  <Override PartName="/ppt/media/image13.jpg" ContentType="image/jpeg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0" r:id="rId2"/>
    <p:sldMasterId id="2147483777" r:id="rId3"/>
    <p:sldMasterId id="2147483791" r:id="rId4"/>
  </p:sldMasterIdLst>
  <p:notesMasterIdLst>
    <p:notesMasterId r:id="rId17"/>
  </p:notesMasterIdLst>
  <p:sldIdLst>
    <p:sldId id="337" r:id="rId5"/>
    <p:sldId id="318" r:id="rId6"/>
    <p:sldId id="319" r:id="rId7"/>
    <p:sldId id="336" r:id="rId8"/>
    <p:sldId id="323" r:id="rId9"/>
    <p:sldId id="294" r:id="rId10"/>
    <p:sldId id="309" r:id="rId11"/>
    <p:sldId id="339" r:id="rId12"/>
    <p:sldId id="298" r:id="rId13"/>
    <p:sldId id="295" r:id="rId14"/>
    <p:sldId id="316" r:id="rId15"/>
    <p:sldId id="296" r:id="rId16"/>
  </p:sldIdLst>
  <p:sldSz cx="9144000" cy="5143500" type="screen16x9"/>
  <p:notesSz cx="6797675" cy="9926638"/>
  <p:defaultTextStyle>
    <a:defPPr>
      <a:defRPr lang="it-IT"/>
    </a:defPPr>
    <a:lvl1pPr marL="0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8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18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34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31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29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045" algn="l" defTabSz="9140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93D2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2" autoAdjust="0"/>
    <p:restoredTop sz="96343" autoAdjust="0"/>
  </p:normalViewPr>
  <p:slideViewPr>
    <p:cSldViewPr>
      <p:cViewPr varScale="1">
        <p:scale>
          <a:sx n="127" d="100"/>
          <a:sy n="127" d="100"/>
        </p:scale>
        <p:origin x="346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77A22-2658-4840-A3A8-C02E296B8339}" type="datetimeFigureOut">
              <a:rPr lang="it-IT" smtClean="0"/>
              <a:t>09/04/2019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7B38D-21D2-43FB-979A-82182AFBFD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40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8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8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4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1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29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0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45" algn="l" defTabSz="9140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C3EC1-5D79-411C-BEE4-D845F9703F56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9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C3EC1-5D79-411C-BEE4-D845F9703F56}" type="slidenum">
              <a:rPr lang="ko-KR" altLang="en-US" smtClean="0">
                <a:solidFill>
                  <a:prstClr val="black"/>
                </a:solidFill>
              </a:rPr>
              <a:pPr/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9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C3EC1-5D79-411C-BEE4-D845F9703F56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95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C3EC1-5D79-411C-BEE4-D845F9703F56}" type="slidenum">
              <a:rPr lang="ko-KR" altLang="en-US" smtClean="0">
                <a:solidFill>
                  <a:prstClr val="black"/>
                </a:solidFill>
              </a:rPr>
              <a:pPr/>
              <a:t>5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89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fld id="{98AC3EC1-5D79-411C-BEE4-D845F9703F56}" type="slidenum">
              <a:rPr lang="ko-KR" alt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ko-KR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5092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ko-KR" sz="1200" dirty="0" smtClean="0">
              <a:solidFill>
                <a:schemeClr val="tx1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fld id="{35059D4C-7AC1-4DD7-B73D-D139DC1D6D4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2260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/>
          <a:lstStyle/>
          <a:p>
            <a:fld id="{AB9964E5-3ED5-4F18-BB5D-E97FB0AE22AB}" type="slidenum">
              <a:rPr lang="ko-KR" altLang="en-US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8644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sung Title slid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98" y="2389629"/>
            <a:ext cx="6858000" cy="660419"/>
          </a:xfrm>
        </p:spPr>
        <p:txBody>
          <a:bodyPr anchor="t" anchorCtr="0">
            <a:normAutofit/>
          </a:bodyPr>
          <a:lstStyle>
            <a:lvl1pPr algn="l">
              <a:defRPr sz="1500">
                <a:latin typeface="SamsungOne-700" panose="020B0803030303020204" pitchFamily="34" charset="0"/>
                <a:ea typeface="SamsungOne-700" panose="020B0803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bject 4"/>
          <p:cNvSpPr/>
          <p:nvPr userDrawn="1"/>
        </p:nvSpPr>
        <p:spPr>
          <a:xfrm>
            <a:off x="9081158" y="0"/>
            <a:ext cx="62865" cy="5143500"/>
          </a:xfrm>
          <a:custGeom>
            <a:avLst/>
            <a:gdLst/>
            <a:ahLst/>
            <a:cxnLst/>
            <a:rect l="l" t="t" r="r" b="b"/>
            <a:pathLst>
              <a:path w="83819" h="9144000">
                <a:moveTo>
                  <a:pt x="0" y="9144000"/>
                </a:moveTo>
                <a:lnTo>
                  <a:pt x="83604" y="9144000"/>
                </a:lnTo>
                <a:lnTo>
                  <a:pt x="83604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0075C9"/>
          </a:solidFill>
          <a:ln>
            <a:noFill/>
          </a:ln>
        </p:spPr>
        <p:txBody>
          <a:bodyPr wrap="square" lIns="0" tIns="0" rIns="0" bIns="0" rtlCol="0"/>
          <a:lstStyle/>
          <a:p>
            <a:pPr defTabSz="680813"/>
            <a:endParaRPr sz="1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8" y="1526771"/>
            <a:ext cx="3610724" cy="54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7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95" y="1381082"/>
            <a:ext cx="4368406" cy="791897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95" y="2260997"/>
            <a:ext cx="4368406" cy="2371725"/>
          </a:xfrm>
        </p:spPr>
        <p:txBody>
          <a:bodyPr>
            <a:normAutofit/>
          </a:bodyPr>
          <a:lstStyle>
            <a:lvl1pPr marL="170276" indent="-170276">
              <a:buFont typeface="SamsungOne-700" panose="020B0803030303020204" pitchFamily="34" charset="0"/>
              <a:buChar char="–"/>
              <a:defRPr sz="1500">
                <a:solidFill>
                  <a:schemeClr val="tx1"/>
                </a:solidFill>
                <a:latin typeface="SamsungOne-700C" panose="020B0806030303020204" pitchFamily="34" charset="0"/>
                <a:ea typeface="SamsungOne-700C" panose="020B0806030303020204" pitchFamily="34" charset="0"/>
              </a:defRPr>
            </a:lvl1pPr>
            <a:lvl2pPr marL="170276" indent="-170276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SamsungOne-700C" panose="020B0806030303020204" pitchFamily="34" charset="0"/>
                <a:ea typeface="SamsungOne-700C" panose="020B0806030303020204" pitchFamily="34" charset="0"/>
              </a:defRPr>
            </a:lvl2pPr>
            <a:lvl3pPr marL="170276" indent="-170276">
              <a:buFont typeface="SamsungOne-700" panose="020B0803030303020204" pitchFamily="34" charset="0"/>
              <a:buChar char="–"/>
              <a:defRPr sz="1200">
                <a:solidFill>
                  <a:schemeClr val="tx1"/>
                </a:solidFill>
                <a:latin typeface="SamsungOne-700C" panose="020B0806030303020204" pitchFamily="34" charset="0"/>
                <a:ea typeface="SamsungOne-700C" panose="020B0806030303020204" pitchFamily="34" charset="0"/>
              </a:defRPr>
            </a:lvl3pPr>
            <a:lvl4pPr marL="170276" indent="-170276">
              <a:buFont typeface="SamsungOne-700" panose="020B0803030303020204" pitchFamily="34" charset="0"/>
              <a:buChar char="–"/>
              <a:defRPr sz="1100">
                <a:solidFill>
                  <a:schemeClr val="tx1"/>
                </a:solidFill>
                <a:latin typeface="SamsungOne-700C" panose="020B0806030303020204" pitchFamily="34" charset="0"/>
                <a:ea typeface="SamsungOne-700C" panose="020B0806030303020204" pitchFamily="34" charset="0"/>
              </a:defRPr>
            </a:lvl4pPr>
            <a:lvl5pPr marL="170276" indent="-170276">
              <a:buFont typeface="SamsungOne-700" panose="020B0803030303020204" pitchFamily="34" charset="0"/>
              <a:buChar char="–"/>
              <a:defRPr sz="1100">
                <a:solidFill>
                  <a:schemeClr val="tx1"/>
                </a:solidFill>
                <a:latin typeface="SamsungOne-700C" panose="020B0806030303020204" pitchFamily="34" charset="0"/>
                <a:ea typeface="SamsungOne-700C" panose="020B0806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ED85A-AAF8-4771-AF7A-3C59F03DCC66}" type="slidenum">
              <a:rPr lang="en-GB" smtClean="0">
                <a:solidFill>
                  <a:prstClr val="black"/>
                </a:solidFill>
              </a:rPr>
              <a:pPr/>
              <a:t>‹N›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8608" y="4758929"/>
            <a:ext cx="86141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1" y="4778038"/>
            <a:ext cx="3591164" cy="260033"/>
          </a:xfrm>
          <a:prstGeom prst="rect">
            <a:avLst/>
          </a:prstGeom>
        </p:spPr>
        <p:txBody>
          <a:bodyPr vert="horz" lIns="68139" tIns="34286" rIns="68139" bIns="34286" rtlCol="0" anchor="ctr"/>
          <a:lstStyle>
            <a:lvl1pPr algn="l">
              <a:defRPr sz="8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Presentation Title.  Confidential.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3" y="4845994"/>
            <a:ext cx="654606" cy="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7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ortrai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905847" y="340519"/>
            <a:ext cx="3332331" cy="395763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ED85A-AAF8-4771-AF7A-3C59F03DCC66}" type="slidenum">
              <a:rPr lang="en-GB" smtClean="0">
                <a:solidFill>
                  <a:prstClr val="black"/>
                </a:solidFill>
              </a:rPr>
              <a:pPr/>
              <a:t>‹N›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8608" y="4758929"/>
            <a:ext cx="86141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1" y="4778038"/>
            <a:ext cx="3591164" cy="260033"/>
          </a:xfrm>
          <a:prstGeom prst="rect">
            <a:avLst/>
          </a:prstGeom>
        </p:spPr>
        <p:txBody>
          <a:bodyPr vert="horz" lIns="68139" tIns="34286" rIns="68139" bIns="34286" rtlCol="0" anchor="ctr"/>
          <a:lstStyle>
            <a:lvl1pPr algn="l">
              <a:defRPr sz="8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Presentation Title.  Confidential</a:t>
            </a:r>
            <a:r>
              <a:rPr lang="en-GB" dirty="0">
                <a:solidFill>
                  <a:srgbClr val="63656A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3" y="4845994"/>
            <a:ext cx="654606" cy="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5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andscap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81412" y="340519"/>
            <a:ext cx="5981178" cy="395763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ED85A-AAF8-4771-AF7A-3C59F03DCC66}" type="slidenum">
              <a:rPr lang="en-GB" smtClean="0">
                <a:solidFill>
                  <a:prstClr val="black"/>
                </a:solidFill>
              </a:rPr>
              <a:pPr/>
              <a:t>‹N›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8608" y="4758929"/>
            <a:ext cx="86141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1" y="4778038"/>
            <a:ext cx="3591164" cy="260033"/>
          </a:xfrm>
          <a:prstGeom prst="rect">
            <a:avLst/>
          </a:prstGeom>
        </p:spPr>
        <p:txBody>
          <a:bodyPr vert="horz" lIns="68139" tIns="34286" rIns="68139" bIns="34286" rtlCol="0" anchor="ctr"/>
          <a:lstStyle>
            <a:lvl1pPr algn="l">
              <a:defRPr sz="8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Presentation Title.  Confidential</a:t>
            </a:r>
            <a:r>
              <a:rPr lang="en-GB" dirty="0">
                <a:solidFill>
                  <a:srgbClr val="63656A"/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3" y="4845994"/>
            <a:ext cx="654606" cy="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18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2 image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95" y="322660"/>
            <a:ext cx="2368156" cy="566738"/>
          </a:xfr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595" y="889397"/>
            <a:ext cx="2368156" cy="2371725"/>
          </a:xfrm>
        </p:spPr>
        <p:txBody>
          <a:bodyPr>
            <a:normAutofit/>
          </a:bodyPr>
          <a:lstStyle>
            <a:lvl1pPr marL="0" indent="0">
              <a:buFont typeface="SamsungOne-700" panose="020B0803030303020204" pitchFamily="34" charset="0"/>
              <a:buNone/>
              <a:defRPr sz="12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2pPr>
            <a:lvl3pPr marL="0" indent="0">
              <a:buFont typeface="SamsungOne-700" panose="020B0803030303020204" pitchFamily="34" charset="0"/>
              <a:buNone/>
              <a:defRPr sz="9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3pPr>
            <a:lvl4pPr marL="0" indent="0">
              <a:buFont typeface="SamsungOne-700" panose="020B0803030303020204" pitchFamily="34" charset="0"/>
              <a:buNone/>
              <a:defRPr sz="8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4pPr>
            <a:lvl5pPr marL="0" indent="0">
              <a:buFont typeface="SamsungOne-700" panose="020B0803030303020204" pitchFamily="34" charset="0"/>
              <a:buNone/>
              <a:defRPr sz="8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ED85A-AAF8-4771-AF7A-3C59F03DCC66}" type="slidenum">
              <a:rPr lang="en-GB" smtClean="0">
                <a:solidFill>
                  <a:prstClr val="black"/>
                </a:solidFill>
              </a:rPr>
              <a:pPr/>
              <a:t>‹N›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8608" y="4758929"/>
            <a:ext cx="86141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1" y="4778038"/>
            <a:ext cx="3591164" cy="260033"/>
          </a:xfrm>
          <a:prstGeom prst="rect">
            <a:avLst/>
          </a:prstGeom>
        </p:spPr>
        <p:txBody>
          <a:bodyPr vert="horz" lIns="68139" tIns="34286" rIns="68139" bIns="34286" rtlCol="0" anchor="ctr"/>
          <a:lstStyle>
            <a:lvl1pPr algn="l">
              <a:defRPr sz="8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Presentation Title.  Confidential.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974205" y="889399"/>
            <a:ext cx="2690715" cy="340518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3" y="4845994"/>
            <a:ext cx="654606" cy="99626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773775" y="889399"/>
            <a:ext cx="2690715" cy="3405188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89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o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2ED85A-AAF8-4771-AF7A-3C59F03DCC66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1" y="4778038"/>
            <a:ext cx="3591164" cy="260033"/>
          </a:xfrm>
          <a:prstGeom prst="rect">
            <a:avLst/>
          </a:prstGeom>
        </p:spPr>
        <p:txBody>
          <a:bodyPr vert="horz" lIns="68139" tIns="34286" rIns="68139" bIns="34286" rtlCol="0" anchor="ctr"/>
          <a:lstStyle>
            <a:lvl1pPr algn="l">
              <a:defRPr sz="800">
                <a:solidFill>
                  <a:schemeClr val="bg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Presentation Title.  Confidential.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3" y="4845994"/>
            <a:ext cx="654606" cy="99626"/>
          </a:xfrm>
          <a:prstGeom prst="rect">
            <a:avLst/>
          </a:prstGeom>
        </p:spPr>
      </p:pic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29"/>
            <a:ext cx="9144000" cy="475892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1027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black sub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95" y="322660"/>
            <a:ext cx="4368406" cy="566738"/>
          </a:xfr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7" y="889397"/>
            <a:ext cx="3459004" cy="377667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>
              <a:buFont typeface="SamsungOne-700" panose="020B0803030303020204" pitchFamily="34" charset="0"/>
              <a:buNone/>
              <a:defRPr sz="1500">
                <a:solidFill>
                  <a:schemeClr val="bg1"/>
                </a:solidFill>
                <a:latin typeface="Samsung Sharp Sans Bold" pitchFamily="50" charset="0"/>
                <a:ea typeface="Samsung Sharp Sans Bold" pitchFamily="50" charset="0"/>
                <a:cs typeface="Samsung Sharp Sans Bold" pitchFamily="50" charset="0"/>
              </a:defRPr>
            </a:lvl1pPr>
            <a:lvl2pPr marL="170276" indent="-170276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170276" indent="-170276">
              <a:buFont typeface="SamsungOne-700" panose="020B0803030303020204" pitchFamily="34" charset="0"/>
              <a:buChar char="–"/>
              <a:defRPr sz="900">
                <a:solidFill>
                  <a:schemeClr val="tx1"/>
                </a:solidFill>
              </a:defRPr>
            </a:lvl3pPr>
            <a:lvl4pPr marL="170276" indent="-170276">
              <a:buFont typeface="SamsungOne-700" panose="020B0803030303020204" pitchFamily="34" charset="0"/>
              <a:buChar char="–"/>
              <a:defRPr sz="800">
                <a:solidFill>
                  <a:schemeClr val="tx1"/>
                </a:solidFill>
              </a:defRPr>
            </a:lvl4pPr>
            <a:lvl5pPr marL="170276" indent="-170276">
              <a:buFont typeface="SamsungOne-700" panose="020B0803030303020204" pitchFamily="34" charset="0"/>
              <a:buChar char="–"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ED85A-AAF8-4771-AF7A-3C59F03DCC66}" type="slidenum">
              <a:rPr lang="en-GB" smtClean="0">
                <a:solidFill>
                  <a:prstClr val="black"/>
                </a:solidFill>
              </a:rPr>
              <a:pPr/>
              <a:t>‹N›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8608" y="4758929"/>
            <a:ext cx="86141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1" y="4778038"/>
            <a:ext cx="3591164" cy="260033"/>
          </a:xfrm>
          <a:prstGeom prst="rect">
            <a:avLst/>
          </a:prstGeom>
        </p:spPr>
        <p:txBody>
          <a:bodyPr vert="horz" lIns="68139" tIns="34286" rIns="68139" bIns="34286" rtlCol="0" anchor="ctr"/>
          <a:lstStyle>
            <a:lvl1pPr algn="l">
              <a:defRPr sz="8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Presentation Title.  Confidential.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197794" y="889397"/>
            <a:ext cx="3459004" cy="377667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>
              <a:buFont typeface="SamsungOne-700" panose="020B0803030303020204" pitchFamily="34" charset="0"/>
              <a:buNone/>
              <a:defRPr sz="1500">
                <a:solidFill>
                  <a:schemeClr val="bg1"/>
                </a:solidFill>
                <a:latin typeface="Samsung Sharp Sans Bold" pitchFamily="50" charset="0"/>
                <a:ea typeface="Samsung Sharp Sans Bold" pitchFamily="50" charset="0"/>
                <a:cs typeface="Samsung Sharp Sans Bold" pitchFamily="50" charset="0"/>
              </a:defRPr>
            </a:lvl1pPr>
            <a:lvl2pPr marL="170276" indent="-170276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170276" indent="-170276">
              <a:buFont typeface="SamsungOne-700" panose="020B0803030303020204" pitchFamily="34" charset="0"/>
              <a:buChar char="–"/>
              <a:defRPr sz="900">
                <a:solidFill>
                  <a:schemeClr val="tx1"/>
                </a:solidFill>
              </a:defRPr>
            </a:lvl3pPr>
            <a:lvl4pPr marL="170276" indent="-170276">
              <a:buFont typeface="SamsungOne-700" panose="020B0803030303020204" pitchFamily="34" charset="0"/>
              <a:buChar char="–"/>
              <a:defRPr sz="800">
                <a:solidFill>
                  <a:schemeClr val="tx1"/>
                </a:solidFill>
              </a:defRPr>
            </a:lvl4pPr>
            <a:lvl5pPr marL="170276" indent="-170276">
              <a:buFont typeface="SamsungOne-700" panose="020B0803030303020204" pitchFamily="34" charset="0"/>
              <a:buChar char="–"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3" y="4845994"/>
            <a:ext cx="654606" cy="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77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white sub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95" y="322660"/>
            <a:ext cx="4368406" cy="566738"/>
          </a:xfr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452" y="780158"/>
            <a:ext cx="3881202" cy="377667"/>
          </a:xfrm>
          <a:noFill/>
        </p:spPr>
        <p:txBody>
          <a:bodyPr anchor="ctr">
            <a:normAutofit/>
          </a:bodyPr>
          <a:lstStyle>
            <a:lvl1pPr marL="0" indent="0">
              <a:buFont typeface="SamsungOne-700" panose="020B0803030303020204" pitchFamily="34" charset="0"/>
              <a:buNone/>
              <a:defRPr sz="1500">
                <a:solidFill>
                  <a:schemeClr val="tx1"/>
                </a:solidFill>
                <a:latin typeface="SamsungOne-700" panose="020B0803030303020204" pitchFamily="34" charset="0"/>
                <a:ea typeface="SamsungOne-700" panose="020B0803030303020204" pitchFamily="34" charset="0"/>
              </a:defRPr>
            </a:lvl1pPr>
            <a:lvl2pPr marL="170276" indent="-170276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170276" indent="-170276">
              <a:buFont typeface="SamsungOne-700" panose="020B0803030303020204" pitchFamily="34" charset="0"/>
              <a:buChar char="–"/>
              <a:defRPr sz="900">
                <a:solidFill>
                  <a:schemeClr val="tx1"/>
                </a:solidFill>
              </a:defRPr>
            </a:lvl3pPr>
            <a:lvl4pPr marL="170276" indent="-170276">
              <a:buFont typeface="SamsungOne-700" panose="020B0803030303020204" pitchFamily="34" charset="0"/>
              <a:buChar char="–"/>
              <a:defRPr sz="800">
                <a:solidFill>
                  <a:schemeClr val="tx1"/>
                </a:solidFill>
              </a:defRPr>
            </a:lvl4pPr>
            <a:lvl5pPr marL="170276" indent="-170276">
              <a:buFont typeface="SamsungOne-700" panose="020B0803030303020204" pitchFamily="34" charset="0"/>
              <a:buChar char="–"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ED85A-AAF8-4771-AF7A-3C59F03DCC66}" type="slidenum">
              <a:rPr lang="en-GB" smtClean="0">
                <a:solidFill>
                  <a:prstClr val="black"/>
                </a:solidFill>
              </a:rPr>
              <a:pPr/>
              <a:t>‹N›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8608" y="4758929"/>
            <a:ext cx="86141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1" y="4778038"/>
            <a:ext cx="3591164" cy="260033"/>
          </a:xfrm>
          <a:prstGeom prst="rect">
            <a:avLst/>
          </a:prstGeom>
        </p:spPr>
        <p:txBody>
          <a:bodyPr vert="horz" lIns="68139" tIns="34286" rIns="68139" bIns="34286" rtlCol="0" anchor="ctr"/>
          <a:lstStyle>
            <a:lvl1pPr algn="l">
              <a:defRPr sz="8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Presentation Title.  Confidential.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23302" y="780158"/>
            <a:ext cx="3803615" cy="377667"/>
          </a:xfrm>
          <a:noFill/>
        </p:spPr>
        <p:txBody>
          <a:bodyPr anchor="ctr">
            <a:normAutofit/>
          </a:bodyPr>
          <a:lstStyle>
            <a:lvl1pPr marL="0" indent="0">
              <a:buFont typeface="SamsungOne-700" panose="020B0803030303020204" pitchFamily="34" charset="0"/>
              <a:buNone/>
              <a:defRPr sz="1500">
                <a:solidFill>
                  <a:schemeClr val="tx1"/>
                </a:solidFill>
                <a:latin typeface="SamsungOne-700" panose="020B0803030303020204" pitchFamily="34" charset="0"/>
                <a:ea typeface="SamsungOne-700" panose="020B0803030303020204" pitchFamily="34" charset="0"/>
              </a:defRPr>
            </a:lvl1pPr>
            <a:lvl2pPr marL="170276" indent="-170276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170276" indent="-170276">
              <a:buFont typeface="SamsungOne-700" panose="020B0803030303020204" pitchFamily="34" charset="0"/>
              <a:buChar char="–"/>
              <a:defRPr sz="900">
                <a:solidFill>
                  <a:schemeClr val="tx1"/>
                </a:solidFill>
              </a:defRPr>
            </a:lvl3pPr>
            <a:lvl4pPr marL="170276" indent="-170276">
              <a:buFont typeface="SamsungOne-700" panose="020B0803030303020204" pitchFamily="34" charset="0"/>
              <a:buChar char="–"/>
              <a:defRPr sz="800">
                <a:solidFill>
                  <a:schemeClr val="tx1"/>
                </a:solidFill>
              </a:defRPr>
            </a:lvl4pPr>
            <a:lvl5pPr marL="170276" indent="-170276">
              <a:buFont typeface="SamsungOne-700" panose="020B0803030303020204" pitchFamily="34" charset="0"/>
              <a:buChar char="–"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3" y="4845994"/>
            <a:ext cx="654606" cy="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73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with small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278654" y="1843092"/>
            <a:ext cx="1414463" cy="157757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2078836" y="1843092"/>
            <a:ext cx="1413272" cy="157757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6"/>
          </p:nvPr>
        </p:nvSpPr>
        <p:spPr>
          <a:xfrm>
            <a:off x="3879059" y="1843092"/>
            <a:ext cx="1413272" cy="157757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7"/>
          </p:nvPr>
        </p:nvSpPr>
        <p:spPr>
          <a:xfrm>
            <a:off x="5679283" y="1843092"/>
            <a:ext cx="1413272" cy="157757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7478621" y="1843092"/>
            <a:ext cx="1414463" cy="157757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95" y="322660"/>
            <a:ext cx="4368406" cy="566738"/>
          </a:xfr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65" y="1267064"/>
            <a:ext cx="8692753" cy="377667"/>
          </a:xfrm>
          <a:noFill/>
        </p:spPr>
        <p:txBody>
          <a:bodyPr anchor="ctr">
            <a:normAutofit/>
          </a:bodyPr>
          <a:lstStyle>
            <a:lvl1pPr marL="0" indent="0">
              <a:buFont typeface="SamsungOne-700" panose="020B0803030303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170276" indent="-170276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170276" indent="-170276">
              <a:buFont typeface="SamsungOne-700" panose="020B0803030303020204" pitchFamily="34" charset="0"/>
              <a:buChar char="–"/>
              <a:defRPr sz="900">
                <a:solidFill>
                  <a:schemeClr val="tx1"/>
                </a:solidFill>
              </a:defRPr>
            </a:lvl3pPr>
            <a:lvl4pPr marL="170276" indent="-170276">
              <a:buFont typeface="SamsungOne-700" panose="020B0803030303020204" pitchFamily="34" charset="0"/>
              <a:buChar char="–"/>
              <a:defRPr sz="800">
                <a:solidFill>
                  <a:schemeClr val="tx1"/>
                </a:solidFill>
              </a:defRPr>
            </a:lvl4pPr>
            <a:lvl5pPr marL="170276" indent="-170276">
              <a:buFont typeface="SamsungOne-700" panose="020B0803030303020204" pitchFamily="34" charset="0"/>
              <a:buChar char="–"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ED85A-AAF8-4771-AF7A-3C59F03DCC66}" type="slidenum">
              <a:rPr lang="en-GB" smtClean="0">
                <a:solidFill>
                  <a:prstClr val="black"/>
                </a:solidFill>
              </a:rPr>
              <a:pPr/>
              <a:t>‹N›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8608" y="4758929"/>
            <a:ext cx="86141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1" y="4778038"/>
            <a:ext cx="3591164" cy="260033"/>
          </a:xfrm>
          <a:prstGeom prst="rect">
            <a:avLst/>
          </a:prstGeom>
        </p:spPr>
        <p:txBody>
          <a:bodyPr vert="horz" lIns="68139" tIns="34286" rIns="68139" bIns="34286" rtlCol="0" anchor="ctr"/>
          <a:lstStyle>
            <a:lvl1pPr algn="l">
              <a:defRPr sz="8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Presentation Title.  Confidential.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3" y="4845994"/>
            <a:ext cx="654606" cy="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55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95" y="322660"/>
            <a:ext cx="4368406" cy="566738"/>
          </a:xfr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65" y="805340"/>
            <a:ext cx="8692753" cy="377667"/>
          </a:xfrm>
          <a:noFill/>
        </p:spPr>
        <p:txBody>
          <a:bodyPr anchor="ctr">
            <a:normAutofit/>
          </a:bodyPr>
          <a:lstStyle>
            <a:lvl1pPr marL="0" indent="0">
              <a:buFont typeface="SamsungOne-700" panose="020B0803030303020204" pitchFamily="34" charset="0"/>
              <a:buNone/>
              <a:defRPr sz="1800">
                <a:solidFill>
                  <a:schemeClr val="tx1"/>
                </a:solidFill>
                <a:latin typeface="Samsung Sharp Sans Bold" pitchFamily="50" charset="0"/>
                <a:ea typeface="Samsung Sharp Sans Bold" pitchFamily="50" charset="0"/>
                <a:cs typeface="Samsung Sharp Sans Bold" pitchFamily="50" charset="0"/>
              </a:defRPr>
            </a:lvl1pPr>
            <a:lvl2pPr marL="170276" indent="-170276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170276" indent="-170276">
              <a:buFont typeface="SamsungOne-700" panose="020B0803030303020204" pitchFamily="34" charset="0"/>
              <a:buChar char="–"/>
              <a:defRPr sz="900">
                <a:solidFill>
                  <a:schemeClr val="tx1"/>
                </a:solidFill>
              </a:defRPr>
            </a:lvl3pPr>
            <a:lvl4pPr marL="170276" indent="-170276">
              <a:buFont typeface="SamsungOne-700" panose="020B0803030303020204" pitchFamily="34" charset="0"/>
              <a:buChar char="–"/>
              <a:defRPr sz="800">
                <a:solidFill>
                  <a:schemeClr val="tx1"/>
                </a:solidFill>
              </a:defRPr>
            </a:lvl4pPr>
            <a:lvl5pPr marL="170276" indent="-170276">
              <a:buFont typeface="SamsungOne-700" panose="020B0803030303020204" pitchFamily="34" charset="0"/>
              <a:buChar char="–"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ED85A-AAF8-4771-AF7A-3C59F03DCC66}" type="slidenum">
              <a:rPr lang="en-GB" smtClean="0">
                <a:solidFill>
                  <a:prstClr val="black"/>
                </a:solidFill>
              </a:rPr>
              <a:pPr/>
              <a:t>‹N›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8608" y="4758929"/>
            <a:ext cx="86141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1" y="4778038"/>
            <a:ext cx="3591164" cy="260033"/>
          </a:xfrm>
          <a:prstGeom prst="rect">
            <a:avLst/>
          </a:prstGeom>
        </p:spPr>
        <p:txBody>
          <a:bodyPr vert="horz" lIns="68139" tIns="34286" rIns="68139" bIns="34286" rtlCol="0" anchor="ctr"/>
          <a:lstStyle>
            <a:lvl1pPr algn="l">
              <a:defRPr sz="8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Presentation Title.  Confidential.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3" y="4845994"/>
            <a:ext cx="654606" cy="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53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 split black &amp;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139" tIns="34286" rIns="68139" bIns="34286" rtlCol="0" anchor="ctr"/>
          <a:lstStyle/>
          <a:p>
            <a:pPr algn="ctr" defTabSz="680813"/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95" y="322660"/>
            <a:ext cx="4368406" cy="566738"/>
          </a:xfrm>
        </p:spPr>
        <p:txBody>
          <a:bodyPr anchor="t" anchorCtr="0"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ED85A-AAF8-4771-AF7A-3C59F03DCC66}" type="slidenum">
              <a:rPr lang="en-GB" smtClean="0">
                <a:solidFill>
                  <a:prstClr val="black"/>
                </a:solidFill>
              </a:rPr>
              <a:pPr/>
              <a:t>‹N›</a:t>
            </a:fld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78607" y="4758929"/>
            <a:ext cx="4293394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1" y="4778038"/>
            <a:ext cx="3591164" cy="260033"/>
          </a:xfrm>
          <a:prstGeom prst="rect">
            <a:avLst/>
          </a:prstGeom>
        </p:spPr>
        <p:txBody>
          <a:bodyPr vert="horz" lIns="68139" tIns="34286" rIns="68139" bIns="34286" rtlCol="0" anchor="ctr"/>
          <a:lstStyle>
            <a:lvl1pPr algn="l">
              <a:defRPr sz="8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Presentation Title.  Confidential.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155" y="4758929"/>
            <a:ext cx="432077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01452" y="780158"/>
            <a:ext cx="3881202" cy="377667"/>
          </a:xfrm>
          <a:noFill/>
        </p:spPr>
        <p:txBody>
          <a:bodyPr anchor="ctr">
            <a:normAutofit/>
          </a:bodyPr>
          <a:lstStyle>
            <a:lvl1pPr marL="0" indent="0">
              <a:buFont typeface="SamsungOne-700" panose="020B0803030303020204" pitchFamily="34" charset="0"/>
              <a:buNone/>
              <a:defRPr sz="1500">
                <a:solidFill>
                  <a:schemeClr val="tx1"/>
                </a:solidFill>
              </a:defRPr>
            </a:lvl1pPr>
            <a:lvl2pPr marL="170276" indent="-170276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170276" indent="-170276">
              <a:buFont typeface="SamsungOne-700" panose="020B0803030303020204" pitchFamily="34" charset="0"/>
              <a:buChar char="–"/>
              <a:defRPr sz="900">
                <a:solidFill>
                  <a:schemeClr val="tx1"/>
                </a:solidFill>
              </a:defRPr>
            </a:lvl3pPr>
            <a:lvl4pPr marL="170276" indent="-170276">
              <a:buFont typeface="SamsungOne-700" panose="020B0803030303020204" pitchFamily="34" charset="0"/>
              <a:buChar char="–"/>
              <a:defRPr sz="800">
                <a:solidFill>
                  <a:schemeClr val="tx1"/>
                </a:solidFill>
              </a:defRPr>
            </a:lvl4pPr>
            <a:lvl5pPr marL="170276" indent="-170276">
              <a:buFont typeface="SamsungOne-700" panose="020B0803030303020204" pitchFamily="34" charset="0"/>
              <a:buChar char="–"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4623302" y="780158"/>
            <a:ext cx="3803615" cy="377667"/>
          </a:xfrm>
          <a:noFill/>
        </p:spPr>
        <p:txBody>
          <a:bodyPr anchor="ctr">
            <a:normAutofit/>
          </a:bodyPr>
          <a:lstStyle>
            <a:lvl1pPr marL="0" indent="0">
              <a:buFont typeface="SamsungOne-700" panose="020B0803030303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170276" indent="-170276"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2pPr>
            <a:lvl3pPr marL="170276" indent="-170276">
              <a:buFont typeface="SamsungOne-700" panose="020B0803030303020204" pitchFamily="34" charset="0"/>
              <a:buChar char="–"/>
              <a:defRPr sz="900">
                <a:solidFill>
                  <a:schemeClr val="tx1"/>
                </a:solidFill>
              </a:defRPr>
            </a:lvl3pPr>
            <a:lvl4pPr marL="170276" indent="-170276">
              <a:buFont typeface="SamsungOne-700" panose="020B0803030303020204" pitchFamily="34" charset="0"/>
              <a:buChar char="–"/>
              <a:defRPr sz="800">
                <a:solidFill>
                  <a:schemeClr val="tx1"/>
                </a:solidFill>
              </a:defRPr>
            </a:lvl4pPr>
            <a:lvl5pPr marL="170276" indent="-170276">
              <a:buFont typeface="SamsungOne-700" panose="020B0803030303020204" pitchFamily="34" charset="0"/>
              <a:buChar char="–"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3" y="4845994"/>
            <a:ext cx="654606" cy="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0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sung Title slide o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98" y="2389629"/>
            <a:ext cx="6858000" cy="660419"/>
          </a:xfrm>
        </p:spPr>
        <p:txBody>
          <a:bodyPr anchor="t" anchorCtr="0">
            <a:normAutofit/>
          </a:bodyPr>
          <a:lstStyle>
            <a:lvl1pPr algn="l">
              <a:defRPr sz="1500">
                <a:solidFill>
                  <a:schemeClr val="bg1"/>
                </a:solidFill>
                <a:latin typeface="SamsungOne-700" panose="020B0803030303020204" pitchFamily="34" charset="0"/>
                <a:ea typeface="SamsungOne-700" panose="020B0803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bject 4"/>
          <p:cNvSpPr/>
          <p:nvPr userDrawn="1"/>
        </p:nvSpPr>
        <p:spPr>
          <a:xfrm>
            <a:off x="9081158" y="0"/>
            <a:ext cx="62865" cy="5143500"/>
          </a:xfrm>
          <a:custGeom>
            <a:avLst/>
            <a:gdLst/>
            <a:ahLst/>
            <a:cxnLst/>
            <a:rect l="l" t="t" r="r" b="b"/>
            <a:pathLst>
              <a:path w="83819" h="9144000">
                <a:moveTo>
                  <a:pt x="0" y="9144000"/>
                </a:moveTo>
                <a:lnTo>
                  <a:pt x="83604" y="9144000"/>
                </a:lnTo>
                <a:lnTo>
                  <a:pt x="83604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0075C9"/>
          </a:solidFill>
          <a:ln>
            <a:noFill/>
          </a:ln>
        </p:spPr>
        <p:txBody>
          <a:bodyPr wrap="square" lIns="0" tIns="0" rIns="0" bIns="0" rtlCol="0"/>
          <a:lstStyle/>
          <a:p>
            <a:pPr defTabSz="680813"/>
            <a:endParaRPr sz="1400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4" y="1527574"/>
            <a:ext cx="3611108" cy="54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54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96" y="2070082"/>
            <a:ext cx="7997822" cy="1568768"/>
          </a:xfrm>
        </p:spPr>
        <p:txBody>
          <a:bodyPr anchor="t" anchorCtr="0">
            <a:noAutofit/>
          </a:bodyPr>
          <a:lstStyle>
            <a:lvl1pPr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bject 4"/>
          <p:cNvSpPr txBox="1"/>
          <p:nvPr userDrawn="1"/>
        </p:nvSpPr>
        <p:spPr>
          <a:xfrm>
            <a:off x="278607" y="4748691"/>
            <a:ext cx="3622834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4" defTabSz="680813"/>
            <a:r>
              <a:rPr sz="800" spc="11" dirty="0">
                <a:solidFill>
                  <a:prstClr val="black"/>
                </a:solidFill>
                <a:latin typeface="SamsungOne-400"/>
                <a:cs typeface="SamsungOne-400"/>
              </a:rPr>
              <a:t>ww</a:t>
            </a:r>
            <a:r>
              <a:rPr sz="800" spc="-30" dirty="0">
                <a:solidFill>
                  <a:prstClr val="black"/>
                </a:solidFill>
                <a:latin typeface="SamsungOne-400"/>
                <a:cs typeface="SamsungOne-400"/>
              </a:rPr>
              <a:t>w</a:t>
            </a:r>
            <a:r>
              <a:rPr sz="800" spc="4" dirty="0">
                <a:solidFill>
                  <a:prstClr val="black"/>
                </a:solidFill>
                <a:latin typeface="SamsungOne-400"/>
                <a:cs typeface="SamsungOne-400"/>
              </a:rPr>
              <a:t>.</a:t>
            </a:r>
            <a:r>
              <a:rPr sz="800" spc="15" dirty="0">
                <a:solidFill>
                  <a:prstClr val="black"/>
                </a:solidFill>
                <a:latin typeface="SamsungOne-400"/>
                <a:cs typeface="SamsungOne-400"/>
              </a:rPr>
              <a:t>s</a:t>
            </a:r>
            <a:r>
              <a:rPr sz="800" spc="8" dirty="0">
                <a:solidFill>
                  <a:prstClr val="black"/>
                </a:solidFill>
                <a:latin typeface="SamsungOne-400"/>
                <a:cs typeface="SamsungOne-400"/>
              </a:rPr>
              <a:t>amsung</a:t>
            </a:r>
            <a:r>
              <a:rPr sz="800" spc="-8" dirty="0">
                <a:solidFill>
                  <a:prstClr val="black"/>
                </a:solidFill>
                <a:latin typeface="SamsungOne-400"/>
                <a:cs typeface="SamsungOne-400"/>
              </a:rPr>
              <a:t>.c</a:t>
            </a:r>
            <a:r>
              <a:rPr sz="800" spc="11" dirty="0">
                <a:solidFill>
                  <a:prstClr val="black"/>
                </a:solidFill>
                <a:latin typeface="SamsungOne-400"/>
                <a:cs typeface="SamsungOne-400"/>
              </a:rPr>
              <a:t>om</a:t>
            </a:r>
            <a:r>
              <a:rPr sz="800" spc="-34" dirty="0">
                <a:solidFill>
                  <a:prstClr val="black"/>
                </a:solidFill>
                <a:latin typeface="SamsungOne-400"/>
                <a:cs typeface="SamsungOne-400"/>
              </a:rPr>
              <a:t>/</a:t>
            </a:r>
            <a:r>
              <a:rPr sz="800" spc="8" dirty="0">
                <a:solidFill>
                  <a:prstClr val="black"/>
                </a:solidFill>
                <a:latin typeface="SamsungOne-400"/>
                <a:cs typeface="SamsungOne-400"/>
              </a:rPr>
              <a:t>uk</a:t>
            </a:r>
            <a:endParaRPr sz="800" dirty="0">
              <a:solidFill>
                <a:prstClr val="black"/>
              </a:solidFill>
              <a:latin typeface="SamsungOne-400"/>
              <a:cs typeface="SamsungOne-400"/>
            </a:endParaRPr>
          </a:p>
          <a:p>
            <a:pPr marL="9524" defTabSz="680813">
              <a:spcBef>
                <a:spcPts val="319"/>
              </a:spcBef>
            </a:pP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Samsung</a:t>
            </a:r>
            <a:r>
              <a:rPr sz="400" spc="4" dirty="0">
                <a:solidFill>
                  <a:prstClr val="black"/>
                </a:solidFill>
                <a:latin typeface="SamsungOne-400"/>
                <a:cs typeface="SamsungOne-400"/>
              </a:rPr>
              <a:t> E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u</a:t>
            </a:r>
            <a:r>
              <a:rPr sz="400" spc="-8" dirty="0">
                <a:solidFill>
                  <a:prstClr val="black"/>
                </a:solidFill>
                <a:latin typeface="SamsungOne-400"/>
                <a:cs typeface="SamsungOne-400"/>
              </a:rPr>
              <a:t>r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op</a:t>
            </a:r>
            <a:r>
              <a:rPr sz="400" spc="4" dirty="0">
                <a:solidFill>
                  <a:prstClr val="black"/>
                </a:solidFill>
                <a:latin typeface="SamsungOne-400"/>
                <a:cs typeface="SamsungOne-400"/>
              </a:rPr>
              <a:t>e, 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6th</a:t>
            </a:r>
            <a:r>
              <a:rPr sz="400" spc="-4" dirty="0">
                <a:solidFill>
                  <a:prstClr val="black"/>
                </a:solidFill>
                <a:latin typeface="SamsungOne-400"/>
                <a:cs typeface="SamsungOne-400"/>
              </a:rPr>
              <a:t> </a:t>
            </a:r>
            <a:r>
              <a:rPr sz="400" spc="4" dirty="0">
                <a:solidFill>
                  <a:prstClr val="black"/>
                </a:solidFill>
                <a:latin typeface="SamsungOne-400"/>
                <a:cs typeface="SamsungOne-400"/>
              </a:rPr>
              <a:t>fl, 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F</a:t>
            </a:r>
            <a:r>
              <a:rPr sz="400" spc="-4" dirty="0">
                <a:solidFill>
                  <a:prstClr val="black"/>
                </a:solidFill>
                <a:latin typeface="SamsungOne-400"/>
                <a:cs typeface="SamsungOne-400"/>
              </a:rPr>
              <a:t>l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eet</a:t>
            </a:r>
            <a:r>
              <a:rPr sz="400" spc="4" dirty="0">
                <a:solidFill>
                  <a:prstClr val="black"/>
                </a:solidFill>
                <a:latin typeface="SamsungOne-400"/>
                <a:cs typeface="SamsungOne-400"/>
              </a:rPr>
              <a:t> </a:t>
            </a:r>
            <a:r>
              <a:rPr sz="400" spc="8" dirty="0">
                <a:solidFill>
                  <a:prstClr val="black"/>
                </a:solidFill>
                <a:latin typeface="SamsungOne-400"/>
                <a:cs typeface="SamsungOne-400"/>
              </a:rPr>
              <a:t>Pla</a:t>
            </a:r>
            <a:r>
              <a:rPr sz="400" spc="4" dirty="0">
                <a:solidFill>
                  <a:prstClr val="black"/>
                </a:solidFill>
                <a:latin typeface="SamsungOne-400"/>
                <a:cs typeface="SamsungOne-400"/>
              </a:rPr>
              <a:t>c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e</a:t>
            </a:r>
            <a:r>
              <a:rPr sz="400" spc="4" dirty="0">
                <a:solidFill>
                  <a:prstClr val="black"/>
                </a:solidFill>
                <a:latin typeface="SamsungOne-400"/>
                <a:cs typeface="SamsungOne-400"/>
              </a:rPr>
              <a:t> 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Hous</a:t>
            </a:r>
            <a:r>
              <a:rPr sz="400" spc="4" dirty="0">
                <a:solidFill>
                  <a:prstClr val="black"/>
                </a:solidFill>
                <a:latin typeface="SamsungOne-400"/>
                <a:cs typeface="SamsungOne-400"/>
              </a:rPr>
              <a:t>e, 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2</a:t>
            </a:r>
            <a:r>
              <a:rPr sz="400" spc="4" dirty="0">
                <a:solidFill>
                  <a:prstClr val="black"/>
                </a:solidFill>
                <a:latin typeface="SamsungOne-400"/>
                <a:cs typeface="SamsungOne-400"/>
              </a:rPr>
              <a:t> 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F</a:t>
            </a:r>
            <a:r>
              <a:rPr sz="400" spc="-4" dirty="0">
                <a:solidFill>
                  <a:prstClr val="black"/>
                </a:solidFill>
                <a:latin typeface="SamsungOne-400"/>
                <a:cs typeface="SamsungOne-400"/>
              </a:rPr>
              <a:t>l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eet</a:t>
            </a:r>
            <a:r>
              <a:rPr sz="400" spc="4" dirty="0">
                <a:solidFill>
                  <a:prstClr val="black"/>
                </a:solidFill>
                <a:latin typeface="SamsungOne-400"/>
                <a:cs typeface="SamsungOne-400"/>
              </a:rPr>
              <a:t> </a:t>
            </a:r>
            <a:r>
              <a:rPr sz="400" spc="8" dirty="0">
                <a:solidFill>
                  <a:prstClr val="black"/>
                </a:solidFill>
                <a:latin typeface="SamsungOne-400"/>
                <a:cs typeface="SamsungOne-400"/>
              </a:rPr>
              <a:t>Pla</a:t>
            </a:r>
            <a:r>
              <a:rPr sz="400" spc="4" dirty="0">
                <a:solidFill>
                  <a:prstClr val="black"/>
                </a:solidFill>
                <a:latin typeface="SamsungOne-400"/>
                <a:cs typeface="SamsungOne-400"/>
              </a:rPr>
              <a:t>ce, </a:t>
            </a:r>
            <a:r>
              <a:rPr sz="400" dirty="0">
                <a:solidFill>
                  <a:prstClr val="black"/>
                </a:solidFill>
                <a:latin typeface="SamsungOne-400"/>
                <a:cs typeface="SamsungOne-400"/>
              </a:rPr>
              <a:t>L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ondon,</a:t>
            </a:r>
            <a:r>
              <a:rPr sz="400" spc="4" dirty="0">
                <a:solidFill>
                  <a:prstClr val="black"/>
                </a:solidFill>
                <a:latin typeface="SamsungOne-400"/>
                <a:cs typeface="SamsungOne-400"/>
              </a:rPr>
              <a:t> EC</a:t>
            </a:r>
            <a:r>
              <a:rPr sz="400" spc="15" dirty="0">
                <a:solidFill>
                  <a:prstClr val="black"/>
                </a:solidFill>
                <a:latin typeface="SamsungOne-400"/>
                <a:cs typeface="SamsungOne-400"/>
              </a:rPr>
              <a:t>4M</a:t>
            </a:r>
            <a:r>
              <a:rPr sz="400" spc="4" dirty="0">
                <a:solidFill>
                  <a:prstClr val="black"/>
                </a:solidFill>
                <a:latin typeface="SamsungOne-400"/>
                <a:cs typeface="SamsungOne-400"/>
              </a:rPr>
              <a:t> 7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R</a:t>
            </a:r>
            <a:r>
              <a:rPr sz="400" spc="-41" dirty="0">
                <a:solidFill>
                  <a:prstClr val="black"/>
                </a:solidFill>
                <a:latin typeface="SamsungOne-400"/>
                <a:cs typeface="SamsungOne-400"/>
              </a:rPr>
              <a:t>F</a:t>
            </a:r>
            <a:r>
              <a:rPr sz="400" spc="4" dirty="0">
                <a:solidFill>
                  <a:prstClr val="black"/>
                </a:solidFill>
                <a:latin typeface="SamsungOne-400"/>
                <a:cs typeface="SamsungOne-400"/>
              </a:rPr>
              <a:t>, 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T</a:t>
            </a:r>
            <a:r>
              <a:rPr sz="400" spc="-30" dirty="0">
                <a:solidFill>
                  <a:prstClr val="black"/>
                </a:solidFill>
                <a:latin typeface="SamsungOne-400"/>
                <a:cs typeface="SamsungOne-400"/>
              </a:rPr>
              <a:t> 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+44</a:t>
            </a:r>
            <a:r>
              <a:rPr sz="400" spc="4" dirty="0">
                <a:solidFill>
                  <a:prstClr val="black"/>
                </a:solidFill>
                <a:latin typeface="SamsungOne-400"/>
                <a:cs typeface="SamsungOne-400"/>
              </a:rPr>
              <a:t> </a:t>
            </a:r>
            <a:r>
              <a:rPr sz="400" spc="8" dirty="0">
                <a:solidFill>
                  <a:prstClr val="black"/>
                </a:solidFill>
                <a:latin typeface="SamsungOne-400"/>
                <a:cs typeface="SamsungOne-400"/>
              </a:rPr>
              <a:t>(0)2</a:t>
            </a:r>
            <a:r>
              <a:rPr sz="400" dirty="0">
                <a:solidFill>
                  <a:prstClr val="black"/>
                </a:solidFill>
                <a:latin typeface="SamsungOne-400"/>
                <a:cs typeface="SamsungOne-400"/>
              </a:rPr>
              <a:t>0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7</a:t>
            </a:r>
            <a:r>
              <a:rPr sz="400" spc="4" dirty="0">
                <a:solidFill>
                  <a:prstClr val="black"/>
                </a:solidFill>
                <a:latin typeface="SamsungOne-400"/>
                <a:cs typeface="SamsungOne-400"/>
              </a:rPr>
              <a:t> 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33</a:t>
            </a:r>
            <a:r>
              <a:rPr sz="400" spc="8" dirty="0">
                <a:solidFill>
                  <a:prstClr val="black"/>
                </a:solidFill>
                <a:latin typeface="SamsungOne-400"/>
                <a:cs typeface="SamsungOne-400"/>
              </a:rPr>
              <a:t>2</a:t>
            </a:r>
            <a:r>
              <a:rPr sz="400" spc="11" dirty="0">
                <a:solidFill>
                  <a:prstClr val="black"/>
                </a:solidFill>
                <a:latin typeface="SamsungOne-400"/>
                <a:cs typeface="SamsungOne-400"/>
              </a:rPr>
              <a:t>8658</a:t>
            </a:r>
            <a:endParaRPr sz="400" dirty="0">
              <a:solidFill>
                <a:prstClr val="black"/>
              </a:solidFill>
              <a:latin typeface="SamsungOne-400"/>
              <a:cs typeface="SamsungOne-40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3" y="4845994"/>
            <a:ext cx="654606" cy="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8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0328" indent="0" algn="ctr">
              <a:buNone/>
              <a:defRPr sz="1500"/>
            </a:lvl2pPr>
            <a:lvl3pPr marL="680932" indent="0" algn="ctr">
              <a:buNone/>
              <a:defRPr sz="1400"/>
            </a:lvl3pPr>
            <a:lvl4pPr marL="1021399" indent="0" algn="ctr">
              <a:buNone/>
              <a:defRPr sz="1200"/>
            </a:lvl4pPr>
            <a:lvl5pPr marL="1361865" indent="0" algn="ctr">
              <a:buNone/>
              <a:defRPr sz="1200"/>
            </a:lvl5pPr>
            <a:lvl6pPr marL="1702469" indent="0" algn="ctr">
              <a:buNone/>
              <a:defRPr sz="1200"/>
            </a:lvl6pPr>
            <a:lvl7pPr marL="2042795" indent="0" algn="ctr">
              <a:buNone/>
              <a:defRPr sz="1200"/>
            </a:lvl7pPr>
            <a:lvl8pPr marL="2383121" indent="0" algn="ctr">
              <a:buNone/>
              <a:defRPr sz="1200"/>
            </a:lvl8pPr>
            <a:lvl9pPr marL="2723612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151" tIns="34286" rIns="68151" bIns="34286"/>
          <a:lstStyle/>
          <a:p>
            <a:pPr defTabSz="907799"/>
            <a:fld id="{ABF9FFFD-A205-4962-986F-23CB8FA7A294}" type="datetimeFigureOut">
              <a:rPr lang="ko-KR" altLang="en-US" smtClean="0">
                <a:solidFill>
                  <a:prstClr val="black"/>
                </a:solidFill>
              </a:rPr>
              <a:pPr defTabSz="907799"/>
              <a:t>2019-04-09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1DAE2-0948-4EFB-90AF-862E55B05539}" type="slidenum">
              <a:rPr lang="ko-KR" altLang="en-US" smtClean="0">
                <a:solidFill>
                  <a:prstClr val="black"/>
                </a:solidFill>
              </a:rPr>
              <a:pPr/>
              <a:t>‹N›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42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467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with Imagery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44025" y="2107197"/>
            <a:ext cx="3816299" cy="1049999"/>
          </a:xfrm>
          <a:prstGeom prst="rect">
            <a:avLst/>
          </a:prstGeom>
          <a:noFill/>
          <a:ln>
            <a:noFill/>
          </a:ln>
        </p:spPr>
        <p:txBody>
          <a:bodyPr lIns="91401" tIns="91401" rIns="91401" bIns="91401" anchor="t" anchorCtr="0"/>
          <a:lstStyle>
            <a:lvl1pPr algn="l" rtl="0">
              <a:spcBef>
                <a:spcPts val="0"/>
              </a:spcBef>
              <a:defRPr sz="3300" b="0" cap="none"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pic" idx="2"/>
          </p:nvPr>
        </p:nvSpPr>
        <p:spPr>
          <a:xfrm>
            <a:off x="4576226" y="7"/>
            <a:ext cx="4567800" cy="5143499"/>
          </a:xfrm>
          <a:prstGeom prst="rect">
            <a:avLst/>
          </a:prstGeom>
          <a:solidFill>
            <a:srgbClr val="8797F1"/>
          </a:solidFill>
          <a:ln>
            <a:noFill/>
          </a:ln>
        </p:spPr>
        <p:txBody>
          <a:bodyPr lIns="91401" tIns="91401" rIns="91401" bIns="91401" anchor="ctr" anchorCtr="0"/>
          <a:lstStyle>
            <a:lvl1pPr>
              <a:spcBef>
                <a:spcPts val="0"/>
              </a:spcBef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5716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8B33E9D5-41ED-4047-B2C8-D333BC1BF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1E1B1204-494C-416C-BE32-CAF5A57E70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BE1E785A-8268-4118-A96D-088AA14419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48" y="268696"/>
            <a:ext cx="843749" cy="110054"/>
          </a:xfrm>
          <a:prstGeom prst="rect">
            <a:avLst/>
          </a:prstGeom>
        </p:spPr>
      </p:pic>
      <p:sp>
        <p:nvSpPr>
          <p:cNvPr id="21" name="슬라이드 번호 개체 틀 5">
            <a:extLst>
              <a:ext uri="{FF2B5EF4-FFF2-40B4-BE49-F238E27FC236}">
                <a16:creationId xmlns="" xmlns:a16="http://schemas.microsoft.com/office/drawing/2014/main" id="{7D52B597-00D0-4158-A9FF-5CAFFD928053}"/>
              </a:ext>
            </a:extLst>
          </p:cNvPr>
          <p:cNvSpPr txBox="1">
            <a:spLocks/>
          </p:cNvSpPr>
          <p:nvPr userDrawn="1"/>
        </p:nvSpPr>
        <p:spPr>
          <a:xfrm>
            <a:off x="6828426" y="4811772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6B90C6-58A4-4F79-B824-4C41FBE264C5}" type="slidenum">
              <a:rPr lang="ko-KR" altLang="en-US" sz="800" smtClean="0">
                <a:solidFill>
                  <a:prstClr val="black">
                    <a:tint val="75000"/>
                  </a:prstClr>
                </a:solidFill>
                <a:latin typeface="SamsungOne 600C" panose="020B0706030303020204" pitchFamily="34" charset="0"/>
              </a:rPr>
              <a:pPr/>
              <a:t>‹N›</a:t>
            </a:fld>
            <a:endParaRPr lang="ko-KR" altLang="en-US" sz="800" dirty="0">
              <a:solidFill>
                <a:prstClr val="black">
                  <a:tint val="75000"/>
                </a:prstClr>
              </a:solidFill>
              <a:latin typeface="SamsungOne 600C" panose="020B0706030303020204" pitchFamily="34" charset="0"/>
            </a:endParaRPr>
          </a:p>
        </p:txBody>
      </p:sp>
      <p:sp>
        <p:nvSpPr>
          <p:cNvPr id="26" name="텍스트 개체 틀 2">
            <a:extLst>
              <a:ext uri="{FF2B5EF4-FFF2-40B4-BE49-F238E27FC236}">
                <a16:creationId xmlns="" xmlns:a16="http://schemas.microsoft.com/office/drawing/2014/main" id="{71C01FD8-7FD3-4A3B-9BF7-CFCC5D58215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9556" y="192533"/>
            <a:ext cx="7886700" cy="346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ko-KR" altLang="en-US" sz="1800" dirty="0" smtClean="0">
                <a:solidFill>
                  <a:schemeClr val="bg1"/>
                </a:solidFill>
                <a:latin typeface="SamsungOne 700" panose="020B0803030303020204" pitchFamily="34" charset="0"/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6757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ota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8B33E9D5-41ED-4047-B2C8-D333BC1BF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1E1B1204-494C-416C-BE32-CAF5A57E70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"/>
          </a:xfrm>
          <a:prstGeom prst="rect">
            <a:avLst/>
          </a:prstGeom>
        </p:spPr>
      </p:pic>
      <p:sp>
        <p:nvSpPr>
          <p:cNvPr id="21" name="슬라이드 번호 개체 틀 5">
            <a:extLst>
              <a:ext uri="{FF2B5EF4-FFF2-40B4-BE49-F238E27FC236}">
                <a16:creationId xmlns="" xmlns:a16="http://schemas.microsoft.com/office/drawing/2014/main" id="{7D52B597-00D0-4158-A9FF-5CAFFD928053}"/>
              </a:ext>
            </a:extLst>
          </p:cNvPr>
          <p:cNvSpPr txBox="1">
            <a:spLocks/>
          </p:cNvSpPr>
          <p:nvPr userDrawn="1"/>
        </p:nvSpPr>
        <p:spPr>
          <a:xfrm>
            <a:off x="6828426" y="4811772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6B90C6-58A4-4F79-B824-4C41FBE264C5}" type="slidenum">
              <a:rPr lang="ko-KR" altLang="en-US" sz="800" smtClean="0">
                <a:solidFill>
                  <a:prstClr val="black">
                    <a:tint val="75000"/>
                  </a:prstClr>
                </a:solidFill>
                <a:latin typeface="SamsungOne 600C" panose="020B0706030303020204" pitchFamily="34" charset="0"/>
              </a:rPr>
              <a:pPr/>
              <a:t>‹N›</a:t>
            </a:fld>
            <a:endParaRPr lang="ko-KR" altLang="en-US" sz="800" dirty="0">
              <a:solidFill>
                <a:prstClr val="black">
                  <a:tint val="75000"/>
                </a:prstClr>
              </a:solidFill>
              <a:latin typeface="SamsungOne 600C" panose="020B0706030303020204" pitchFamily="34" charset="0"/>
            </a:endParaRPr>
          </a:p>
        </p:txBody>
      </p:sp>
      <p:sp>
        <p:nvSpPr>
          <p:cNvPr id="9" name="텍스트 개체 틀 2">
            <a:extLst>
              <a:ext uri="{FF2B5EF4-FFF2-40B4-BE49-F238E27FC236}">
                <a16:creationId xmlns="" xmlns:a16="http://schemas.microsoft.com/office/drawing/2014/main" id="{B3E26423-5FB5-4087-B6E2-5B82F4304B3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59556" y="762741"/>
            <a:ext cx="7886700" cy="93184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1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 dirty="0" smtClean="0">
                <a:solidFill>
                  <a:schemeClr val="tx1"/>
                </a:solidFill>
                <a:latin typeface="SamsungOne 400C" panose="020B0506030303020204" pitchFamily="34" charset="0"/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err="1"/>
              <a:t>SamsungOne</a:t>
            </a:r>
            <a:r>
              <a:rPr lang="en-US" altLang="ko-KR" dirty="0"/>
              <a:t> 400C</a:t>
            </a:r>
          </a:p>
          <a:p>
            <a:pPr marL="0" marR="0" lvl="0" indent="0" algn="l" defTabSz="68571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 err="1"/>
              <a:t>SamsungOne</a:t>
            </a:r>
            <a:r>
              <a:rPr lang="en-US" altLang="ko-KR" dirty="0"/>
              <a:t> 400C</a:t>
            </a:r>
            <a:endParaRPr lang="ko-KR" altLang="en-US" dirty="0"/>
          </a:p>
          <a:p>
            <a:pPr marL="0" marR="0" lvl="0" indent="0" algn="l" defTabSz="68571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 err="1"/>
              <a:t>SamsungOne</a:t>
            </a:r>
            <a:r>
              <a:rPr lang="en-US" altLang="ko-KR" dirty="0"/>
              <a:t> 400C</a:t>
            </a:r>
            <a:endParaRPr lang="ko-KR" altLang="en-US" dirty="0"/>
          </a:p>
          <a:p>
            <a:pPr lvl="0"/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6A2CF74F-351E-4AD7-AC83-9827294E67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48" y="268696"/>
            <a:ext cx="843749" cy="110054"/>
          </a:xfrm>
          <a:prstGeom prst="rect">
            <a:avLst/>
          </a:prstGeom>
        </p:spPr>
      </p:pic>
      <p:sp>
        <p:nvSpPr>
          <p:cNvPr id="11" name="텍스트 개체 틀 2">
            <a:extLst>
              <a:ext uri="{FF2B5EF4-FFF2-40B4-BE49-F238E27FC236}">
                <a16:creationId xmlns="" xmlns:a16="http://schemas.microsoft.com/office/drawing/2014/main" id="{8FA55FBA-3ECD-4710-A2D3-8B41371D28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9556" y="192533"/>
            <a:ext cx="7886700" cy="346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ko-KR" altLang="en-US" sz="1800" dirty="0" smtClean="0">
                <a:solidFill>
                  <a:schemeClr val="bg1"/>
                </a:solidFill>
                <a:latin typeface="SamsungOne 700" panose="020B0803030303020204" pitchFamily="34" charset="0"/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69490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fota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8B33E9D5-41ED-4047-B2C8-D333BC1BF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슬라이드 번호 개체 틀 5">
            <a:extLst>
              <a:ext uri="{FF2B5EF4-FFF2-40B4-BE49-F238E27FC236}">
                <a16:creationId xmlns="" xmlns:a16="http://schemas.microsoft.com/office/drawing/2014/main" id="{7D52B597-00D0-4158-A9FF-5CAFFD928053}"/>
              </a:ext>
            </a:extLst>
          </p:cNvPr>
          <p:cNvSpPr txBox="1">
            <a:spLocks/>
          </p:cNvSpPr>
          <p:nvPr userDrawn="1"/>
        </p:nvSpPr>
        <p:spPr>
          <a:xfrm>
            <a:off x="6828426" y="4811772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6B90C6-58A4-4F79-B824-4C41FBE264C5}" type="slidenum">
              <a:rPr lang="ko-KR" altLang="en-US" sz="800" smtClean="0">
                <a:solidFill>
                  <a:prstClr val="black">
                    <a:tint val="75000"/>
                  </a:prstClr>
                </a:solidFill>
                <a:latin typeface="SamsungOne 600C" panose="020B0706030303020204" pitchFamily="34" charset="0"/>
              </a:rPr>
              <a:pPr/>
              <a:t>‹N›</a:t>
            </a:fld>
            <a:endParaRPr lang="ko-KR" altLang="en-US" sz="800" dirty="0">
              <a:solidFill>
                <a:prstClr val="black">
                  <a:tint val="75000"/>
                </a:prstClr>
              </a:solidFill>
              <a:latin typeface="SamsungOne 600C" panose="020B0706030303020204" pitchFamily="34" charset="0"/>
            </a:endParaRPr>
          </a:p>
        </p:txBody>
      </p:sp>
      <p:sp>
        <p:nvSpPr>
          <p:cNvPr id="9" name="텍스트 개체 틀 2">
            <a:extLst>
              <a:ext uri="{FF2B5EF4-FFF2-40B4-BE49-F238E27FC236}">
                <a16:creationId xmlns="" xmlns:a16="http://schemas.microsoft.com/office/drawing/2014/main" id="{B3E26423-5FB5-4087-B6E2-5B82F4304B3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259556" y="762741"/>
            <a:ext cx="7886700" cy="93184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1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 dirty="0" smtClean="0">
                <a:solidFill>
                  <a:schemeClr val="tx1"/>
                </a:solidFill>
                <a:latin typeface="SamsungOne 400C" panose="020B0506030303020204" pitchFamily="34" charset="0"/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 err="1"/>
              <a:t>SamsungOne</a:t>
            </a:r>
            <a:r>
              <a:rPr lang="en-US" altLang="ko-KR" dirty="0"/>
              <a:t> 400C</a:t>
            </a:r>
          </a:p>
          <a:p>
            <a:pPr marL="0" marR="0" lvl="0" indent="0" algn="l" defTabSz="68571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 err="1"/>
              <a:t>SamsungOne</a:t>
            </a:r>
            <a:r>
              <a:rPr lang="en-US" altLang="ko-KR" dirty="0"/>
              <a:t> 400C</a:t>
            </a:r>
            <a:endParaRPr lang="ko-KR" altLang="en-US" dirty="0"/>
          </a:p>
          <a:p>
            <a:pPr marL="0" marR="0" lvl="0" indent="0" algn="l" defTabSz="685715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 err="1"/>
              <a:t>SamsungOne</a:t>
            </a:r>
            <a:r>
              <a:rPr lang="en-US" altLang="ko-KR" dirty="0"/>
              <a:t> 400C</a:t>
            </a:r>
            <a:endParaRPr lang="ko-KR" altLang="en-US" dirty="0"/>
          </a:p>
          <a:p>
            <a:pPr lvl="0"/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6A2CF74F-351E-4AD7-AC83-9827294E67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48" y="268696"/>
            <a:ext cx="843749" cy="110054"/>
          </a:xfrm>
          <a:prstGeom prst="rect">
            <a:avLst/>
          </a:prstGeom>
        </p:spPr>
      </p:pic>
      <p:sp>
        <p:nvSpPr>
          <p:cNvPr id="11" name="텍스트 개체 틀 2">
            <a:extLst>
              <a:ext uri="{FF2B5EF4-FFF2-40B4-BE49-F238E27FC236}">
                <a16:creationId xmlns="" xmlns:a16="http://schemas.microsoft.com/office/drawing/2014/main" id="{8FA55FBA-3ECD-4710-A2D3-8B41371D28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9556" y="192533"/>
            <a:ext cx="7886700" cy="346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ko-KR" altLang="en-US" sz="1800" dirty="0" smtClean="0">
                <a:solidFill>
                  <a:schemeClr val="bg1"/>
                </a:solidFill>
                <a:latin typeface="SamsungOne 700" panose="020B0803030303020204" pitchFamily="34" charset="0"/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6491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8B33E9D5-41ED-4047-B2C8-D333BC1BF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5143500"/>
          </a:xfrm>
          <a:prstGeom prst="rect">
            <a:avLst/>
          </a:prstGeom>
        </p:spPr>
      </p:pic>
      <p:sp>
        <p:nvSpPr>
          <p:cNvPr id="21" name="슬라이드 번호 개체 틀 5">
            <a:extLst>
              <a:ext uri="{FF2B5EF4-FFF2-40B4-BE49-F238E27FC236}">
                <a16:creationId xmlns="" xmlns:a16="http://schemas.microsoft.com/office/drawing/2014/main" id="{7D52B597-00D0-4158-A9FF-5CAFFD928053}"/>
              </a:ext>
            </a:extLst>
          </p:cNvPr>
          <p:cNvSpPr txBox="1">
            <a:spLocks/>
          </p:cNvSpPr>
          <p:nvPr userDrawn="1"/>
        </p:nvSpPr>
        <p:spPr>
          <a:xfrm>
            <a:off x="6828426" y="4811772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6B90C6-58A4-4F79-B824-4C41FBE264C5}" type="slidenum">
              <a:rPr lang="ko-KR" altLang="en-US" sz="800" smtClean="0">
                <a:solidFill>
                  <a:prstClr val="black">
                    <a:tint val="75000"/>
                  </a:prstClr>
                </a:solidFill>
                <a:latin typeface="SamsungOne 600C" panose="020B0706030303020204" pitchFamily="34" charset="0"/>
              </a:rPr>
              <a:pPr/>
              <a:t>‹N›</a:t>
            </a:fld>
            <a:endParaRPr lang="ko-KR" altLang="en-US" sz="800" dirty="0">
              <a:solidFill>
                <a:prstClr val="black">
                  <a:tint val="75000"/>
                </a:prstClr>
              </a:solidFill>
              <a:latin typeface="SamsungOne 600C" panose="020B0706030303020204" pitchFamily="34" charset="0"/>
            </a:endParaRPr>
          </a:p>
        </p:txBody>
      </p:sp>
      <p:sp>
        <p:nvSpPr>
          <p:cNvPr id="11" name="텍스트 개체 틀 2">
            <a:extLst>
              <a:ext uri="{FF2B5EF4-FFF2-40B4-BE49-F238E27FC236}">
                <a16:creationId xmlns="" xmlns:a16="http://schemas.microsoft.com/office/drawing/2014/main" id="{8FA55FBA-3ECD-4710-A2D3-8B41371D28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59556" y="192533"/>
            <a:ext cx="7886700" cy="346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ko-KR" altLang="en-US" sz="1800" dirty="0" smtClean="0">
                <a:solidFill>
                  <a:schemeClr val="bg1"/>
                </a:solidFill>
                <a:latin typeface="SamsungOne 700" panose="020B0803030303020204" pitchFamily="34" charset="0"/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53928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_text 2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7DAFB6A2-417C-45C7-B766-61CADD35A9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0"/>
            <a:ext cx="9141291" cy="5143500"/>
          </a:xfrm>
          <a:prstGeom prst="rect">
            <a:avLst/>
          </a:prstGeom>
        </p:spPr>
      </p:pic>
      <p:sp>
        <p:nvSpPr>
          <p:cNvPr id="10" name="텍스트 개체 틀 2">
            <a:extLst>
              <a:ext uri="{FF2B5EF4-FFF2-40B4-BE49-F238E27FC236}">
                <a16:creationId xmlns="" xmlns:a16="http://schemas.microsoft.com/office/drawing/2014/main" id="{B7FE3FEE-2243-420B-BF39-05CA20D0E6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9900" y="2136674"/>
            <a:ext cx="7806458" cy="15125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525"/>
              </a:lnSpc>
              <a:buNone/>
              <a:defRPr lang="ko-KR" altLang="en-US" sz="4100" dirty="0" smtClean="0">
                <a:solidFill>
                  <a:schemeClr val="bg1"/>
                </a:solidFill>
                <a:latin typeface="SamsungOne 800" panose="020B0903030303020204" pitchFamily="34" charset="0"/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title</a:t>
            </a:r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B50D0536-A739-4657-BBB6-DB39C3F98D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48" y="268696"/>
            <a:ext cx="843749" cy="11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76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6D463C0E-D85E-426A-921B-D8053435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E34B3-4962-4ED9-B39D-4C47F0CF1EC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187D3797-A0AF-4365-8B5F-4A5318F6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2323166-FC68-436B-977D-54D0713A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CA72-8117-403F-A907-6008A00866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11"/>
          <p:cNvCxnSpPr/>
          <p:nvPr userDrawn="1"/>
        </p:nvCxnSpPr>
        <p:spPr>
          <a:xfrm>
            <a:off x="278608" y="4758929"/>
            <a:ext cx="86141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3" y="4845994"/>
            <a:ext cx="654606" cy="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0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a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599" y="2571759"/>
            <a:ext cx="8023144" cy="35848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  <a:latin typeface="SamsungOne-400C" panose="020B0506030303020204" pitchFamily="34" charset="0"/>
                <a:ea typeface="SamsungOne-400C" panose="020B0506030303020204" pitchFamily="34" charset="0"/>
                <a:cs typeface="Samsung Sharp Sans Regular" pitchFamily="50" charset="0"/>
              </a:defRPr>
            </a:lvl1pPr>
            <a:lvl2pPr marL="340265" indent="0" algn="ctr">
              <a:buNone/>
              <a:defRPr sz="1500"/>
            </a:lvl2pPr>
            <a:lvl3pPr marL="680813" indent="0" algn="ctr">
              <a:buNone/>
              <a:defRPr sz="1400"/>
            </a:lvl3pPr>
            <a:lvl4pPr marL="1021220" indent="0" algn="ctr">
              <a:buNone/>
              <a:defRPr sz="1200"/>
            </a:lvl4pPr>
            <a:lvl5pPr marL="1361627" indent="0" algn="ctr">
              <a:buNone/>
              <a:defRPr sz="1200"/>
            </a:lvl5pPr>
            <a:lvl6pPr marL="1702175" indent="0" algn="ctr">
              <a:buNone/>
              <a:defRPr sz="1200"/>
            </a:lvl6pPr>
            <a:lvl7pPr marL="2042438" indent="0" algn="ctr">
              <a:buNone/>
              <a:defRPr sz="1200"/>
            </a:lvl7pPr>
            <a:lvl8pPr marL="2382701" indent="0" algn="ctr">
              <a:buNone/>
              <a:defRPr sz="1200"/>
            </a:lvl8pPr>
            <a:lvl9pPr marL="272313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object 4"/>
          <p:cNvSpPr/>
          <p:nvPr userDrawn="1"/>
        </p:nvSpPr>
        <p:spPr>
          <a:xfrm>
            <a:off x="9081158" y="0"/>
            <a:ext cx="62865" cy="5143500"/>
          </a:xfrm>
          <a:custGeom>
            <a:avLst/>
            <a:gdLst/>
            <a:ahLst/>
            <a:cxnLst/>
            <a:rect l="l" t="t" r="r" b="b"/>
            <a:pathLst>
              <a:path w="83819" h="9144000">
                <a:moveTo>
                  <a:pt x="0" y="9144000"/>
                </a:moveTo>
                <a:lnTo>
                  <a:pt x="83604" y="9144000"/>
                </a:lnTo>
                <a:lnTo>
                  <a:pt x="83604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0075C9"/>
          </a:solidFill>
          <a:ln>
            <a:noFill/>
          </a:ln>
        </p:spPr>
        <p:txBody>
          <a:bodyPr wrap="square" lIns="0" tIns="0" rIns="0" bIns="0" rtlCol="0"/>
          <a:lstStyle/>
          <a:p>
            <a:pPr defTabSz="680813"/>
            <a:endParaRPr sz="1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3" y="4845994"/>
            <a:ext cx="654606" cy="9962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08599" y="1013698"/>
            <a:ext cx="8055292" cy="1558052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tx1"/>
                </a:solidFill>
                <a:latin typeface="Samsung Sharp Sans Bold" pitchFamily="50" charset="0"/>
                <a:ea typeface="Samsung Sharp Sans Bold" pitchFamily="50" charset="0"/>
                <a:cs typeface="Samsung Sharp Sans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8303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106658"/>
            <a:ext cx="9144000" cy="16365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51005" tIns="25505" rIns="51005" bIns="25505" anchor="ctr"/>
          <a:lstStyle/>
          <a:p>
            <a:pPr algn="ctr" defTabSz="510044" latinLnBrk="1">
              <a:spcAft>
                <a:spcPts val="670"/>
              </a:spcAft>
              <a:defRPr/>
            </a:pPr>
            <a:endParaRPr lang="en-US" altLang="ko-KR" sz="3300" kern="0" dirty="0">
              <a:solidFill>
                <a:prstClr val="white"/>
              </a:solidFill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583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-25400"/>
            <a:ext cx="91440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51005" tIns="25505" rIns="51005" bIns="25505" anchor="ctr"/>
          <a:lstStyle/>
          <a:p>
            <a:pPr algn="ctr" defTabSz="510044" latinLnBrk="1">
              <a:spcAft>
                <a:spcPts val="670"/>
              </a:spcAft>
              <a:defRPr/>
            </a:pPr>
            <a:endParaRPr lang="en-US" altLang="ko-KR" sz="2300" b="1" kern="0" dirty="0">
              <a:solidFill>
                <a:prstClr val="white"/>
              </a:solidFill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0350" y="95650"/>
            <a:ext cx="8636000" cy="41830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SamsungOne 700C" panose="020B0806030303020204" pitchFamily="34" charset="0"/>
                <a:ea typeface="SamsungOne 700C" panose="020B0806030303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0350" y="705247"/>
            <a:ext cx="8636000" cy="3927476"/>
          </a:xfrm>
        </p:spPr>
        <p:txBody>
          <a:bodyPr/>
          <a:lstStyle>
            <a:lvl1pPr>
              <a:defRPr sz="1800">
                <a:latin typeface="SamsungOne 400C" panose="020B0506030303020204" pitchFamily="34" charset="0"/>
                <a:ea typeface="SamsungOne 400C" panose="020B0506030303020204" pitchFamily="34" charset="0"/>
              </a:defRPr>
            </a:lvl1pPr>
            <a:lvl2pPr>
              <a:defRPr sz="1500">
                <a:latin typeface="SamsungOne 400C" panose="020B0506030303020204" pitchFamily="34" charset="0"/>
                <a:ea typeface="SamsungOne 400C" panose="020B0506030303020204" pitchFamily="34" charset="0"/>
              </a:defRPr>
            </a:lvl2pPr>
            <a:lvl3pPr>
              <a:defRPr sz="1400">
                <a:latin typeface="SamsungOne 400C" panose="020B0506030303020204" pitchFamily="34" charset="0"/>
                <a:ea typeface="SamsungOne 400C" panose="020B0506030303020204" pitchFamily="34" charset="0"/>
              </a:defRPr>
            </a:lvl3pPr>
            <a:lvl4pPr>
              <a:defRPr sz="1200">
                <a:latin typeface="SamsungOne 400C" panose="020B0506030303020204" pitchFamily="34" charset="0"/>
                <a:ea typeface="SamsungOne 400C" panose="020B0506030303020204" pitchFamily="34" charset="0"/>
              </a:defRPr>
            </a:lvl4pPr>
            <a:lvl5pPr>
              <a:defRPr sz="1100">
                <a:latin typeface="SamsungOne 400C" panose="020B0506030303020204" pitchFamily="34" charset="0"/>
                <a:ea typeface="SamsungOne 400C" panose="020B0506030303020204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60350" y="4767264"/>
            <a:ext cx="2057400" cy="273844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38950" y="4767264"/>
            <a:ext cx="2057400" cy="273844"/>
          </a:xfrm>
        </p:spPr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4"/>
            <a:ext cx="9144000" cy="42014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51005" tIns="25505" rIns="51005" bIns="25505" anchor="ctr"/>
          <a:lstStyle/>
          <a:p>
            <a:pPr algn="ctr" defTabSz="510044" latinLnBrk="1">
              <a:spcAft>
                <a:spcPts val="670"/>
              </a:spcAft>
              <a:defRPr/>
            </a:pPr>
            <a:endParaRPr lang="en-US" altLang="ko-KR" sz="2300" b="1" kern="0" dirty="0">
              <a:solidFill>
                <a:prstClr val="white"/>
              </a:solidFill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60350" y="4470332"/>
            <a:ext cx="8636000" cy="418307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00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-25400"/>
            <a:ext cx="9144000" cy="51689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51005" tIns="25505" rIns="51005" bIns="25505" anchor="ctr"/>
          <a:lstStyle/>
          <a:p>
            <a:pPr algn="ctr" defTabSz="510044" latinLnBrk="1">
              <a:spcAft>
                <a:spcPts val="670"/>
              </a:spcAft>
              <a:defRPr/>
            </a:pPr>
            <a:endParaRPr lang="en-US" altLang="ko-KR" sz="2300" b="1" kern="0" dirty="0">
              <a:solidFill>
                <a:prstClr val="white"/>
              </a:solidFill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amsungOne 400C" panose="020B0506030303020204" pitchFamily="34" charset="0"/>
                <a:ea typeface="SamsungOne 400C" panose="020B0506030303020204" pitchFamily="34" charset="0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amsungOne 400C" panose="020B0506030303020204" pitchFamily="34" charset="0"/>
                <a:ea typeface="SamsungOne 400C" panose="020B0506030303020204" pitchFamily="34" charset="0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amsungOne 400C" panose="020B0506030303020204" pitchFamily="34" charset="0"/>
                <a:ea typeface="SamsungOne 400C" panose="020B0506030303020204" pitchFamily="34" charset="0"/>
              </a:defRPr>
            </a:lvl1pPr>
          </a:lstStyle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7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1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2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ate o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99" y="1013698"/>
            <a:ext cx="8055292" cy="1558052"/>
          </a:xfrm>
        </p:spPr>
        <p:txBody>
          <a:bodyPr anchor="t" anchorCtr="0">
            <a:normAutofit/>
          </a:bodyPr>
          <a:lstStyle>
            <a:lvl1pPr algn="l">
              <a:defRPr sz="4500" b="1">
                <a:solidFill>
                  <a:schemeClr val="bg1"/>
                </a:solidFill>
                <a:latin typeface="Samsung Sharp Sans Bold" pitchFamily="50" charset="0"/>
                <a:ea typeface="Samsung Sharp Sans Bold" pitchFamily="50" charset="0"/>
                <a:cs typeface="Samsung Sharp Sans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47" y="4842320"/>
            <a:ext cx="661037" cy="100739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08599" y="2571759"/>
            <a:ext cx="8023144" cy="35848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amsungOne-400C" panose="020B0506030303020204" pitchFamily="34" charset="0"/>
                <a:ea typeface="SamsungOne-400C" panose="020B0506030303020204" pitchFamily="34" charset="0"/>
                <a:cs typeface="Samsung Sharp Sans Regular" pitchFamily="50" charset="0"/>
              </a:defRPr>
            </a:lvl1pPr>
            <a:lvl2pPr marL="340265" indent="0" algn="ctr">
              <a:buNone/>
              <a:defRPr sz="1500"/>
            </a:lvl2pPr>
            <a:lvl3pPr marL="680813" indent="0" algn="ctr">
              <a:buNone/>
              <a:defRPr sz="1400"/>
            </a:lvl3pPr>
            <a:lvl4pPr marL="1021220" indent="0" algn="ctr">
              <a:buNone/>
              <a:defRPr sz="1200"/>
            </a:lvl4pPr>
            <a:lvl5pPr marL="1361627" indent="0" algn="ctr">
              <a:buNone/>
              <a:defRPr sz="1200"/>
            </a:lvl5pPr>
            <a:lvl6pPr marL="1702175" indent="0" algn="ctr">
              <a:buNone/>
              <a:defRPr sz="1200"/>
            </a:lvl6pPr>
            <a:lvl7pPr marL="2042438" indent="0" algn="ctr">
              <a:buNone/>
              <a:defRPr sz="1200"/>
            </a:lvl7pPr>
            <a:lvl8pPr marL="2382701" indent="0" algn="ctr">
              <a:buNone/>
              <a:defRPr sz="1200"/>
            </a:lvl8pPr>
            <a:lvl9pPr marL="2723135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object 4"/>
          <p:cNvSpPr/>
          <p:nvPr userDrawn="1"/>
        </p:nvSpPr>
        <p:spPr>
          <a:xfrm>
            <a:off x="9081158" y="0"/>
            <a:ext cx="62865" cy="5143500"/>
          </a:xfrm>
          <a:custGeom>
            <a:avLst/>
            <a:gdLst/>
            <a:ahLst/>
            <a:cxnLst/>
            <a:rect l="l" t="t" r="r" b="b"/>
            <a:pathLst>
              <a:path w="83819" h="9144000">
                <a:moveTo>
                  <a:pt x="0" y="9144000"/>
                </a:moveTo>
                <a:lnTo>
                  <a:pt x="83604" y="9144000"/>
                </a:lnTo>
                <a:lnTo>
                  <a:pt x="83604" y="0"/>
                </a:lnTo>
                <a:lnTo>
                  <a:pt x="0" y="0"/>
                </a:lnTo>
                <a:lnTo>
                  <a:pt x="0" y="9144000"/>
                </a:lnTo>
                <a:close/>
              </a:path>
            </a:pathLst>
          </a:custGeom>
          <a:solidFill>
            <a:srgbClr val="0075C9"/>
          </a:solidFill>
          <a:ln>
            <a:noFill/>
          </a:ln>
        </p:spPr>
        <p:txBody>
          <a:bodyPr wrap="square" lIns="0" tIns="0" rIns="0" bIns="0" rtlCol="0"/>
          <a:lstStyle/>
          <a:p>
            <a:pPr defTabSz="680813"/>
            <a:endParaRPr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13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9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106658"/>
            <a:ext cx="9144000" cy="16365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51008" tIns="25505" rIns="51008" bIns="25505" anchor="ctr"/>
          <a:lstStyle/>
          <a:p>
            <a:pPr algn="ctr" defTabSz="510081" latinLnBrk="1">
              <a:spcAft>
                <a:spcPts val="670"/>
              </a:spcAft>
              <a:defRPr/>
            </a:pPr>
            <a:endParaRPr lang="en-US" altLang="ko-KR" sz="3300" kern="0" dirty="0">
              <a:solidFill>
                <a:prstClr val="white"/>
              </a:solidFill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45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-25400"/>
            <a:ext cx="91440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51008" tIns="25505" rIns="51008" bIns="25505" anchor="ctr"/>
          <a:lstStyle/>
          <a:p>
            <a:pPr algn="ctr" defTabSz="510081" latinLnBrk="1">
              <a:spcAft>
                <a:spcPts val="670"/>
              </a:spcAft>
              <a:defRPr/>
            </a:pPr>
            <a:endParaRPr lang="en-US" altLang="ko-KR" sz="2300" b="1" kern="0" dirty="0">
              <a:solidFill>
                <a:prstClr val="white"/>
              </a:solidFill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0350" y="95647"/>
            <a:ext cx="8636000" cy="418307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SamsungOne 700C" panose="020B0806030303020204" pitchFamily="34" charset="0"/>
                <a:ea typeface="SamsungOne 700C" panose="020B0806030303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0350" y="705247"/>
            <a:ext cx="8636000" cy="3927476"/>
          </a:xfrm>
        </p:spPr>
        <p:txBody>
          <a:bodyPr/>
          <a:lstStyle>
            <a:lvl1pPr>
              <a:defRPr sz="1800">
                <a:latin typeface="SamsungOne 400C" panose="020B0506030303020204" pitchFamily="34" charset="0"/>
                <a:ea typeface="SamsungOne 400C" panose="020B0506030303020204" pitchFamily="34" charset="0"/>
              </a:defRPr>
            </a:lvl1pPr>
            <a:lvl2pPr>
              <a:defRPr sz="1500">
                <a:latin typeface="SamsungOne 400C" panose="020B0506030303020204" pitchFamily="34" charset="0"/>
                <a:ea typeface="SamsungOne 400C" panose="020B0506030303020204" pitchFamily="34" charset="0"/>
              </a:defRPr>
            </a:lvl2pPr>
            <a:lvl3pPr>
              <a:defRPr sz="1400">
                <a:latin typeface="SamsungOne 400C" panose="020B0506030303020204" pitchFamily="34" charset="0"/>
                <a:ea typeface="SamsungOne 400C" panose="020B0506030303020204" pitchFamily="34" charset="0"/>
              </a:defRPr>
            </a:lvl3pPr>
            <a:lvl4pPr>
              <a:defRPr sz="1200">
                <a:latin typeface="SamsungOne 400C" panose="020B0506030303020204" pitchFamily="34" charset="0"/>
                <a:ea typeface="SamsungOne 400C" panose="020B0506030303020204" pitchFamily="34" charset="0"/>
              </a:defRPr>
            </a:lvl4pPr>
            <a:lvl5pPr>
              <a:defRPr sz="1100">
                <a:latin typeface="SamsungOne 400C" panose="020B0506030303020204" pitchFamily="34" charset="0"/>
                <a:ea typeface="SamsungOne 400C" panose="020B0506030303020204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260350" y="4767263"/>
            <a:ext cx="2057400" cy="273844"/>
          </a:xfr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838950" y="4767263"/>
            <a:ext cx="2057400" cy="273844"/>
          </a:xfrm>
        </p:spPr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11"/>
          <p:cNvCxnSpPr/>
          <p:nvPr userDrawn="1"/>
        </p:nvCxnSpPr>
        <p:spPr>
          <a:xfrm>
            <a:off x="278608" y="4758929"/>
            <a:ext cx="861417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3" y="4845994"/>
            <a:ext cx="654606" cy="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1"/>
            <a:ext cx="9144000" cy="420142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51008" tIns="25505" rIns="51008" bIns="25505" anchor="ctr"/>
          <a:lstStyle/>
          <a:p>
            <a:pPr algn="ctr" defTabSz="510081" latinLnBrk="1">
              <a:spcAft>
                <a:spcPts val="670"/>
              </a:spcAft>
              <a:defRPr/>
            </a:pPr>
            <a:endParaRPr lang="en-US" altLang="ko-KR" sz="2300" b="1" kern="0" dirty="0">
              <a:solidFill>
                <a:prstClr val="white"/>
              </a:solidFill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60350" y="4470329"/>
            <a:ext cx="8636000" cy="418307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accent1">
                    <a:lumMod val="50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941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-25401"/>
            <a:ext cx="9144000" cy="51689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51008" tIns="25505" rIns="51008" bIns="25505" anchor="ctr"/>
          <a:lstStyle/>
          <a:p>
            <a:pPr algn="ctr" defTabSz="510081" latinLnBrk="1">
              <a:spcAft>
                <a:spcPts val="670"/>
              </a:spcAft>
              <a:defRPr/>
            </a:pPr>
            <a:endParaRPr lang="en-US" altLang="ko-KR" sz="2300" b="1" kern="0" dirty="0">
              <a:solidFill>
                <a:prstClr val="white"/>
              </a:solidFill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amsungOne 400C" panose="020B0506030303020204" pitchFamily="34" charset="0"/>
                <a:ea typeface="SamsungOne 400C" panose="020B0506030303020204" pitchFamily="34" charset="0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amsungOne 400C" panose="020B0506030303020204" pitchFamily="34" charset="0"/>
                <a:ea typeface="SamsungOne 400C" panose="020B0506030303020204" pitchFamily="34" charset="0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amsungOne 400C" panose="020B0506030303020204" pitchFamily="34" charset="0"/>
                <a:ea typeface="SamsungOne 400C" panose="020B0506030303020204" pitchFamily="34" charset="0"/>
              </a:defRPr>
            </a:lvl1pPr>
          </a:lstStyle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4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5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6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028" y="1013698"/>
            <a:ext cx="8055292" cy="1558052"/>
          </a:xfrm>
        </p:spPr>
        <p:txBody>
          <a:bodyPr anchor="t" anchorCtr="0">
            <a:normAutofit/>
          </a:bodyPr>
          <a:lstStyle>
            <a:lvl1pPr algn="l">
              <a:defRPr sz="4100" b="1">
                <a:solidFill>
                  <a:schemeClr val="bg1"/>
                </a:solidFill>
                <a:latin typeface="Samsung Sharp Sans Bold" pitchFamily="50" charset="0"/>
                <a:ea typeface="Samsung Sharp Sans Bold" pitchFamily="50" charset="0"/>
                <a:cs typeface="Samsung Sharp Sans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0084" y="4777979"/>
            <a:ext cx="410765" cy="2583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2ED85A-AAF8-4771-AF7A-3C59F03DCC66}" type="slidenum">
              <a:rPr lang="en-GB" smtClean="0">
                <a:solidFill>
                  <a:prstClr val="white"/>
                </a:solidFill>
              </a:rPr>
              <a:pPr/>
              <a:t>‹N›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1" y="4778038"/>
            <a:ext cx="3591164" cy="260033"/>
          </a:xfrm>
          <a:prstGeom prst="rect">
            <a:avLst/>
          </a:prstGeom>
        </p:spPr>
        <p:txBody>
          <a:bodyPr vert="horz" lIns="68139" tIns="34286" rIns="68139" bIns="34286" rtlCol="0" anchor="ctr"/>
          <a:lstStyle>
            <a:lvl1pPr algn="l">
              <a:defRPr sz="800">
                <a:solidFill>
                  <a:schemeClr val="bg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Presentation Title.  Confidential.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339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1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5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VR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17145" y="0"/>
            <a:ext cx="9132748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0813"/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04665" y="1474523"/>
            <a:ext cx="3590753" cy="1322309"/>
          </a:xfrm>
        </p:spPr>
        <p:txBody>
          <a:bodyPr anchor="t" anchorCtr="0">
            <a:normAutofit/>
          </a:bodyPr>
          <a:lstStyle>
            <a:lvl1pPr algn="l">
              <a:defRPr sz="2700" b="1">
                <a:solidFill>
                  <a:schemeClr val="tx1"/>
                </a:solidFill>
                <a:latin typeface="Samsung Sharp Sans Bold" pitchFamily="50" charset="0"/>
                <a:ea typeface="Samsung Sharp Sans Bold" pitchFamily="50" charset="0"/>
                <a:cs typeface="Samsung Sharp Sans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33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at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7181" y="0"/>
            <a:ext cx="9132749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0813"/>
            <a:endParaRPr sz="10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04698" y="1474523"/>
            <a:ext cx="3928955" cy="1322309"/>
          </a:xfrm>
        </p:spPr>
        <p:txBody>
          <a:bodyPr anchor="t" anchorCtr="0">
            <a:normAutofit/>
          </a:bodyPr>
          <a:lstStyle>
            <a:lvl1pPr algn="l">
              <a:defRPr sz="2700" b="1">
                <a:solidFill>
                  <a:schemeClr val="bg1"/>
                </a:solidFill>
                <a:latin typeface="Samsung Sharp Sans Bold" pitchFamily="50" charset="0"/>
                <a:ea typeface="Samsung Sharp Sans Bold" pitchFamily="50" charset="0"/>
                <a:cs typeface="Samsung Sharp Sans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7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Watch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1" y="40"/>
            <a:ext cx="9144000" cy="5149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0813"/>
            <a:endParaRPr sz="14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04698" y="1474523"/>
            <a:ext cx="3928955" cy="1322309"/>
          </a:xfrm>
        </p:spPr>
        <p:txBody>
          <a:bodyPr anchor="t" anchorCtr="0">
            <a:normAutofit/>
          </a:bodyPr>
          <a:lstStyle>
            <a:lvl1pPr algn="l">
              <a:defRPr sz="2700" b="1">
                <a:solidFill>
                  <a:schemeClr val="bg1"/>
                </a:solidFill>
                <a:latin typeface="Samsung Sharp Sans Bold" pitchFamily="50" charset="0"/>
                <a:ea typeface="Samsung Sharp Sans Bold" pitchFamily="50" charset="0"/>
                <a:cs typeface="Samsung Sharp Sans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7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Headpho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 userDrawn="1"/>
        </p:nvSpPr>
        <p:spPr>
          <a:xfrm>
            <a:off x="14" y="0"/>
            <a:ext cx="9139893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0813"/>
            <a:endParaRPr sz="10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04698" y="1474523"/>
            <a:ext cx="3928955" cy="1322309"/>
          </a:xfrm>
        </p:spPr>
        <p:txBody>
          <a:bodyPr anchor="t" anchorCtr="0">
            <a:normAutofit/>
          </a:bodyPr>
          <a:lstStyle>
            <a:lvl1pPr algn="l">
              <a:defRPr sz="2700" b="1">
                <a:solidFill>
                  <a:schemeClr val="bg1"/>
                </a:solidFill>
                <a:latin typeface="Samsung Sharp Sans Bold" pitchFamily="50" charset="0"/>
                <a:ea typeface="Samsung Sharp Sans Bold" pitchFamily="50" charset="0"/>
                <a:cs typeface="Samsung Sharp Sans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03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594" y="273844"/>
            <a:ext cx="8658228" cy="994172"/>
          </a:xfrm>
          <a:prstGeom prst="rect">
            <a:avLst/>
          </a:prstGeom>
        </p:spPr>
        <p:txBody>
          <a:bodyPr vert="horz" lIns="68139" tIns="34286" rIns="68139" bIns="34286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594" y="1369219"/>
            <a:ext cx="8658228" cy="3263504"/>
          </a:xfrm>
          <a:prstGeom prst="rect">
            <a:avLst/>
          </a:prstGeom>
        </p:spPr>
        <p:txBody>
          <a:bodyPr vert="horz" lIns="68139" tIns="34286" rIns="68139" bIns="34286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491" y="4778038"/>
            <a:ext cx="3591164" cy="260033"/>
          </a:xfrm>
          <a:prstGeom prst="rect">
            <a:avLst/>
          </a:prstGeom>
        </p:spPr>
        <p:txBody>
          <a:bodyPr vert="horz" lIns="68139" tIns="34286" rIns="68139" bIns="34286" rtlCol="0" anchor="ctr"/>
          <a:lstStyle>
            <a:lvl1pPr algn="l">
              <a:defRPr sz="8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pPr defTabSz="680813"/>
            <a:r>
              <a:rPr lang="en-GB" smtClean="0">
                <a:solidFill>
                  <a:prstClr val="black"/>
                </a:solidFill>
              </a:rPr>
              <a:t>Presentation Title.  Confidential.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084" y="4777979"/>
            <a:ext cx="410765" cy="258366"/>
          </a:xfrm>
          <a:prstGeom prst="rect">
            <a:avLst/>
          </a:prstGeom>
        </p:spPr>
        <p:txBody>
          <a:bodyPr vert="horz" lIns="68139" tIns="34286" rIns="68139" bIns="34286" rtlCol="0" anchor="ctr"/>
          <a:lstStyle>
            <a:lvl1pPr algn="l">
              <a:defRPr sz="80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pPr defTabSz="680813"/>
            <a:fld id="{FF2ED85A-AAF8-4771-AF7A-3C59F03DCC66}" type="slidenum">
              <a:rPr lang="en-GB" smtClean="0">
                <a:solidFill>
                  <a:prstClr val="black"/>
                </a:solidFill>
              </a:rPr>
              <a:pPr defTabSz="680813"/>
              <a:t>‹N›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3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</p:sldLayoutIdLst>
  <p:hf hdr="0" dt="0"/>
  <p:txStyles>
    <p:titleStyle>
      <a:lvl1pPr algn="l" defTabSz="68081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Samsung Sharp Sans Bold" pitchFamily="50" charset="0"/>
          <a:ea typeface="Samsung Sharp Sans Bold" pitchFamily="50" charset="0"/>
          <a:cs typeface="Samsung Sharp Sans Bold" pitchFamily="50" charset="0"/>
        </a:defRPr>
      </a:lvl1pPr>
    </p:titleStyle>
    <p:bodyStyle>
      <a:lvl1pPr marL="170276" indent="-170276" algn="l" defTabSz="68081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amsungOne-700" panose="020B0803030303020204" pitchFamily="34" charset="0"/>
          <a:ea typeface="SamsungOne-700" panose="020B0803030303020204" pitchFamily="34" charset="0"/>
          <a:cs typeface="+mn-cs"/>
        </a:defRPr>
      </a:lvl1pPr>
      <a:lvl2pPr marL="510827" indent="-170276" algn="l" defTabSz="6808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msungOne-700" panose="020B0803030303020204" pitchFamily="34" charset="0"/>
          <a:ea typeface="SamsungOne-700" panose="020B0803030303020204" pitchFamily="34" charset="0"/>
          <a:cs typeface="+mn-cs"/>
        </a:defRPr>
      </a:lvl2pPr>
      <a:lvl3pPr marL="851088" indent="-170276" algn="l" defTabSz="6808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amsungOne-700" panose="020B0803030303020204" pitchFamily="34" charset="0"/>
          <a:ea typeface="SamsungOne-700" panose="020B0803030303020204" pitchFamily="34" charset="0"/>
          <a:cs typeface="+mn-cs"/>
        </a:defRPr>
      </a:lvl3pPr>
      <a:lvl4pPr marL="1191350" indent="-170276" algn="l" defTabSz="6808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amsungOne-700" panose="020B0803030303020204" pitchFamily="34" charset="0"/>
          <a:ea typeface="SamsungOne-700" panose="020B0803030303020204" pitchFamily="34" charset="0"/>
          <a:cs typeface="+mn-cs"/>
        </a:defRPr>
      </a:lvl4pPr>
      <a:lvl5pPr marL="1531697" indent="-170276" algn="l" defTabSz="6808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amsungOne-700" panose="020B0803030303020204" pitchFamily="34" charset="0"/>
          <a:ea typeface="SamsungOne-700" panose="020B0803030303020204" pitchFamily="34" charset="0"/>
          <a:cs typeface="+mn-cs"/>
        </a:defRPr>
      </a:lvl5pPr>
      <a:lvl6pPr marL="1872194" indent="-170276" algn="l" defTabSz="6808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12594" indent="-170276" algn="l" defTabSz="6808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53008" indent="-170276" algn="l" defTabSz="6808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93526" indent="-170276" algn="l" defTabSz="68081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08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0265" algn="l" defTabSz="6808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0813" algn="l" defTabSz="6808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1220" algn="l" defTabSz="6808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1627" algn="l" defTabSz="6808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2175" algn="l" defTabSz="6808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2438" algn="l" defTabSz="6808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2701" algn="l" defTabSz="6808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23135" algn="l" defTabSz="68081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orient="horz" pos="747" userDrawn="1">
          <p15:clr>
            <a:srgbClr val="F26B43"/>
          </p15:clr>
        </p15:guide>
        <p15:guide id="7" orient="horz" pos="4149" userDrawn="1">
          <p15:clr>
            <a:srgbClr val="F26B43"/>
          </p15:clr>
        </p15:guide>
        <p15:guide id="8" orient="horz" pos="45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A1607713-F48B-4316-B22F-151E5F86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3" tIns="34289" rIns="68573" bIns="34289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092575CD-10AE-4A79-8581-ECBBDE2FB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3" tIns="34289" rIns="68573" bIns="34289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2AA9AD14-ACF8-47D7-AC59-0F00DA8F0C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 latinLnBrk="1"/>
            <a:fld id="{E6464BEF-2ED4-47EA-9D7A-DAFB1D26E0C5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715" latinLnBrk="1"/>
              <a:t>2019-04-09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7B1BFD9-CF01-4FCC-9898-848496605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 latinLnBrk="1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FD09E71C-CC9A-4E9A-B1CC-B2668CBE6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3" tIns="34289" rIns="68573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15" latinLnBrk="1"/>
            <a:fld id="{47ACDE94-ACB6-4849-9CED-F94E514551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715" latinLnBrk="1"/>
              <a:t>‹N›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</p:sldLayoutIdLst>
  <p:txStyles>
    <p:titleStyle>
      <a:lvl1pPr algn="l" defTabSz="685715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0" indent="-171430" algn="l" defTabSz="685715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89" indent="-171430" algn="l" defTabSz="685715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44" indent="-171430" algn="l" defTabSz="685715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30" algn="l" defTabSz="685715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57" indent="-171430" algn="l" defTabSz="685715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15" indent="-171430" algn="l" defTabSz="685715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73" indent="-171430" algn="l" defTabSz="685715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30" indent="-171430" algn="l" defTabSz="685715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89" indent="-171430" algn="l" defTabSz="685715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715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5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15" algn="l" defTabSz="685715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73" algn="l" defTabSz="685715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30" algn="l" defTabSz="685715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89" algn="l" defTabSz="685715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44" algn="l" defTabSz="685715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5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5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pPr defTabSz="685749" latinLnBrk="1"/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pPr defTabSz="685749" latinLnBrk="1"/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pPr defTabSz="685749" latinLnBrk="1"/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749" latinLnBrk="1"/>
              <a:t>‹N›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4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685749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j-cs"/>
        </a:defRPr>
      </a:lvl1pPr>
    </p:titleStyle>
    <p:bodyStyle>
      <a:lvl1pPr marL="171438" indent="-171438" algn="l" defTabSz="685749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n-cs"/>
        </a:defRPr>
      </a:lvl1pPr>
      <a:lvl2pPr marL="514313" indent="-171438" algn="l" defTabSz="685749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n-cs"/>
        </a:defRPr>
      </a:lvl2pPr>
      <a:lvl3pPr marL="857186" indent="-171438" algn="l" defTabSz="685749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n-cs"/>
        </a:defRPr>
      </a:lvl3pPr>
      <a:lvl4pPr marL="1200060" indent="-171438" algn="l" defTabSz="685749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n-cs"/>
        </a:defRPr>
      </a:lvl4pPr>
      <a:lvl5pPr marL="1542935" indent="-171438" algn="l" defTabSz="685749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n-cs"/>
        </a:defRPr>
      </a:lvl5pPr>
      <a:lvl6pPr marL="1885809" indent="-171438" algn="l" defTabSz="685749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74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pPr defTabSz="685800" latinLnBrk="1"/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pPr defTabSz="685800" latinLnBrk="1"/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 Unicode MS" panose="020B0604020202020204" pitchFamily="50" charset="-127"/>
                <a:ea typeface="Arial Unicode MS" panose="020B0604020202020204" pitchFamily="50" charset="-127"/>
              </a:defRPr>
            </a:lvl1pPr>
          </a:lstStyle>
          <a:p>
            <a:pPr defTabSz="685800" latinLnBrk="1"/>
            <a:fld id="{2530EB03-B6A5-4109-8E6C-0FB7773DAF0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685800" latinLnBrk="1"/>
              <a:t>‹N›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9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 Unicode MS" panose="020B0604020202020204" pitchFamily="50" charset="-127"/>
          <a:ea typeface="Arial Unicode MS" panose="020B0604020202020204" pitchFamily="50" charset="-127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pn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pn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jpe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1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hyperlink" Target="https://www.samsungknox.com/en/it-solutions/supported-mdm-vendors" TargetMode="External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ozza_listino_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0" y="-474"/>
            <a:ext cx="9144000" cy="584200"/>
          </a:xfrm>
        </p:spPr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Knox Enabled App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olo 4"/>
          <p:cNvSpPr txBox="1">
            <a:spLocks/>
          </p:cNvSpPr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tx2"/>
          </a:solidFill>
        </p:spPr>
        <p:txBody>
          <a:bodyPr vert="horz" lIns="91428" tIns="45714" rIns="91428" bIns="45714" rtlCol="0" anchor="ctr">
            <a:normAutofit/>
          </a:bodyPr>
          <a:lstStyle>
            <a:lvl1pPr defTabSz="914378" eaLnBrk="1" latinLnBrk="0" hangingPunct="1">
              <a:spcBef>
                <a:spcPct val="0"/>
              </a:spcBef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Enterprise </a:t>
            </a:r>
            <a:r>
              <a:rPr lang="en-US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FOTA </a:t>
            </a:r>
            <a:r>
              <a:rPr lang="en-US" sz="1800" dirty="0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1/2</a:t>
            </a:r>
            <a:endParaRPr lang="en-US" sz="1800" dirty="0">
              <a:latin typeface="Samsung Sharp Sans Bold" pitchFamily="2" charset="0"/>
              <a:ea typeface="Samsung Sharp Sans Bold" pitchFamily="2" charset="0"/>
              <a:cs typeface="Samsung Sharp Sans Bold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3"/>
          <a:stretch/>
        </p:blipFill>
        <p:spPr bwMode="auto">
          <a:xfrm>
            <a:off x="464297" y="1131590"/>
            <a:ext cx="7961569" cy="361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225821" y="715169"/>
            <a:ext cx="0" cy="466344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내용 개체 틀 2"/>
          <p:cNvSpPr txBox="1">
            <a:spLocks/>
          </p:cNvSpPr>
          <p:nvPr/>
        </p:nvSpPr>
        <p:spPr>
          <a:xfrm>
            <a:off x="276225" y="689371"/>
            <a:ext cx="8337714" cy="50013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msungOne 500C" panose="020B0606030303020204" pitchFamily="34" charset="0"/>
                <a:ea typeface="SamsungOne 500C" panose="020B0606030303020204" pitchFamily="34" charset="0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msungOne 500C" panose="020B0606030303020204" pitchFamily="34" charset="0"/>
                <a:ea typeface="SamsungOne 500C" panose="020B0606030303020204" pitchFamily="34" charset="0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msungOne 500C" panose="020B0606030303020204" pitchFamily="34" charset="0"/>
                <a:ea typeface="SamsungOne 500C" panose="020B0606030303020204" pitchFamily="34" charset="0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amsungOne 500C" panose="020B0606030303020204" pitchFamily="34" charset="0"/>
                <a:ea typeface="SamsungOne 500C" panose="020B0606030303020204" pitchFamily="34" charset="0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amsungOne 500C" panose="020B0606030303020204" pitchFamily="34" charset="0"/>
                <a:ea typeface="SamsungOne 500C" panose="020B0606030303020204" pitchFamily="34" charset="0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altLang="ko-KR" sz="1400" dirty="0" smtClean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Il servizio che </a:t>
            </a:r>
            <a:r>
              <a:rPr lang="it-IT" altLang="ko-KR" sz="1400" b="1" dirty="0" smtClean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consente di controllare da remoto la versione OS </a:t>
            </a:r>
            <a:r>
              <a:rPr lang="it-IT" altLang="ko-KR" sz="1400" dirty="0" smtClean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dei dispostivi Samsung per ogni esigenza di business</a:t>
            </a:r>
            <a:endParaRPr lang="en-US" altLang="ko-KR" sz="1400" dirty="0">
              <a:solidFill>
                <a:srgbClr val="1F4E79"/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>
            <a:extLst>
              <a:ext uri="{FF2B5EF4-FFF2-40B4-BE49-F238E27FC236}">
                <a16:creationId xmlns="" xmlns:a16="http://schemas.microsoft.com/office/drawing/2014/main" id="{FA735126-402A-461D-BE36-11E8757E5542}"/>
              </a:ext>
            </a:extLst>
          </p:cNvPr>
          <p:cNvGrpSpPr/>
          <p:nvPr/>
        </p:nvGrpSpPr>
        <p:grpSpPr>
          <a:xfrm>
            <a:off x="281700" y="843558"/>
            <a:ext cx="8580600" cy="3642407"/>
            <a:chOff x="435471" y="1632468"/>
            <a:chExt cx="11440800" cy="4856543"/>
          </a:xfrm>
        </p:grpSpPr>
        <p:grpSp>
          <p:nvGrpSpPr>
            <p:cNvPr id="20" name="그룹 19">
              <a:extLst>
                <a:ext uri="{FF2B5EF4-FFF2-40B4-BE49-F238E27FC236}">
                  <a16:creationId xmlns="" xmlns:a16="http://schemas.microsoft.com/office/drawing/2014/main" id="{A0500C8F-A3A8-4EEA-9769-B00C6FF689DF}"/>
                </a:ext>
              </a:extLst>
            </p:cNvPr>
            <p:cNvGrpSpPr/>
            <p:nvPr/>
          </p:nvGrpSpPr>
          <p:grpSpPr>
            <a:xfrm>
              <a:off x="435471" y="1632468"/>
              <a:ext cx="3672000" cy="4856543"/>
              <a:chOff x="435471" y="1632468"/>
              <a:chExt cx="3672000" cy="4856543"/>
            </a:xfrm>
          </p:grpSpPr>
          <p:grpSp>
            <p:nvGrpSpPr>
              <p:cNvPr id="19" name="그룹 18">
                <a:extLst>
                  <a:ext uri="{FF2B5EF4-FFF2-40B4-BE49-F238E27FC236}">
                    <a16:creationId xmlns="" xmlns:a16="http://schemas.microsoft.com/office/drawing/2014/main" id="{E2CA8052-6B3E-421C-B3CB-F03D2A42FB80}"/>
                  </a:ext>
                </a:extLst>
              </p:cNvPr>
              <p:cNvGrpSpPr/>
              <p:nvPr/>
            </p:nvGrpSpPr>
            <p:grpSpPr>
              <a:xfrm>
                <a:off x="488484" y="1632468"/>
                <a:ext cx="3565974" cy="4809119"/>
                <a:chOff x="466731" y="1632468"/>
                <a:chExt cx="3565974" cy="4809119"/>
              </a:xfrm>
            </p:grpSpPr>
            <p:pic>
              <p:nvPicPr>
                <p:cNvPr id="55" name="Picture 21">
                  <a:extLst>
                    <a:ext uri="{FF2B5EF4-FFF2-40B4-BE49-F238E27FC236}">
                      <a16:creationId xmlns="" xmlns:a16="http://schemas.microsoft.com/office/drawing/2014/main" id="{9DE02C75-BEFE-4104-A70F-B4A8403BAEDB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6731" y="4120977"/>
                  <a:ext cx="1779268" cy="967680"/>
                </a:xfrm>
                <a:prstGeom prst="rect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</p:pic>
            <p:pic>
              <p:nvPicPr>
                <p:cNvPr id="56" name="Picture 22">
                  <a:extLst>
                    <a:ext uri="{FF2B5EF4-FFF2-40B4-BE49-F238E27FC236}">
                      <a16:creationId xmlns="" xmlns:a16="http://schemas.microsoft.com/office/drawing/2014/main" id="{20371ACB-299C-4068-BB8F-F048BDF05AB3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1463" y="4120977"/>
                  <a:ext cx="1779268" cy="967680"/>
                </a:xfrm>
                <a:prstGeom prst="rect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</p:pic>
            <p:grpSp>
              <p:nvGrpSpPr>
                <p:cNvPr id="10" name="그룹 9">
                  <a:extLst>
                    <a:ext uri="{FF2B5EF4-FFF2-40B4-BE49-F238E27FC236}">
                      <a16:creationId xmlns="" xmlns:a16="http://schemas.microsoft.com/office/drawing/2014/main" id="{7D1D2D2F-A7B7-43F9-899F-0A1EE59C3AAD}"/>
                    </a:ext>
                  </a:extLst>
                </p:cNvPr>
                <p:cNvGrpSpPr/>
                <p:nvPr/>
              </p:nvGrpSpPr>
              <p:grpSpPr>
                <a:xfrm>
                  <a:off x="470226" y="5471758"/>
                  <a:ext cx="3562479" cy="969829"/>
                  <a:chOff x="470226" y="5069474"/>
                  <a:chExt cx="3562479" cy="969829"/>
                </a:xfrm>
              </p:grpSpPr>
              <p:pic>
                <p:nvPicPr>
                  <p:cNvPr id="57" name="Picture 26">
                    <a:extLst>
                      <a:ext uri="{FF2B5EF4-FFF2-40B4-BE49-F238E27FC236}">
                        <a16:creationId xmlns="" xmlns:a16="http://schemas.microsoft.com/office/drawing/2014/main" id="{E381683A-E5BB-42E9-AA71-6FE8F6CA9D67}"/>
                      </a:ext>
                    </a:extLst>
                  </p:cNvPr>
                  <p:cNvPicPr preferRelativeResize="0">
                    <a:picLocks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0226" y="5069474"/>
                    <a:ext cx="1778400" cy="969829"/>
                  </a:xfrm>
                  <a:prstGeom prst="rect">
                    <a:avLst/>
                  </a:prstGeom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</p:pic>
              <p:pic>
                <p:nvPicPr>
                  <p:cNvPr id="58" name="Picture 27">
                    <a:extLst>
                      <a:ext uri="{FF2B5EF4-FFF2-40B4-BE49-F238E27FC236}">
                        <a16:creationId xmlns="" xmlns:a16="http://schemas.microsoft.com/office/drawing/2014/main" id="{745B6A4B-030F-4F6A-ABF1-5DCBBB238AAE}"/>
                      </a:ext>
                    </a:extLst>
                  </p:cNvPr>
                  <p:cNvPicPr>
                    <a:picLocks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54305" y="5069474"/>
                    <a:ext cx="1778400" cy="969829"/>
                  </a:xfrm>
                  <a:prstGeom prst="rect">
                    <a:avLst/>
                  </a:prstGeom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</p:pic>
            </p:grpSp>
            <p:sp>
              <p:nvSpPr>
                <p:cNvPr id="6" name="직사각형 5">
                  <a:extLst>
                    <a:ext uri="{FF2B5EF4-FFF2-40B4-BE49-F238E27FC236}">
                      <a16:creationId xmlns="" xmlns:a16="http://schemas.microsoft.com/office/drawing/2014/main" id="{844F0AB5-09F4-4455-90F9-2D6066FCC8E1}"/>
                    </a:ext>
                  </a:extLst>
                </p:cNvPr>
                <p:cNvSpPr/>
                <p:nvPr/>
              </p:nvSpPr>
              <p:spPr>
                <a:xfrm>
                  <a:off x="892884" y="1632468"/>
                  <a:ext cx="2674931" cy="553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685698" latinLnBrk="1">
                    <a:lnSpc>
                      <a:spcPct val="150000"/>
                    </a:lnSpc>
                    <a:defRPr/>
                  </a:pPr>
                  <a:r>
                    <a:rPr lang="en-US" altLang="ko-KR" sz="1400" dirty="0" smtClean="0">
                      <a:solidFill>
                        <a:prstClr val="black"/>
                      </a:solidFill>
                      <a:latin typeface="SamsungOne 700C" panose="020B0806030303020204" pitchFamily="34" charset="0"/>
                      <a:ea typeface="SamsungOne 700C" panose="020B0806030303020204" pitchFamily="34" charset="0"/>
                    </a:rPr>
                    <a:t>Aggiornamenti </a:t>
                  </a:r>
                  <a:r>
                    <a:rPr lang="en-US" altLang="ko-KR" sz="1400" dirty="0" err="1" smtClean="0">
                      <a:solidFill>
                        <a:prstClr val="black"/>
                      </a:solidFill>
                      <a:latin typeface="SamsungOne 700C" panose="020B0806030303020204" pitchFamily="34" charset="0"/>
                      <a:ea typeface="SamsungOne 700C" panose="020B0806030303020204" pitchFamily="34" charset="0"/>
                    </a:rPr>
                    <a:t>Selettivi</a:t>
                  </a:r>
                  <a:endParaRPr lang="en-US" altLang="ko-KR" sz="1400" dirty="0">
                    <a:solidFill>
                      <a:prstClr val="black"/>
                    </a:solidFill>
                    <a:latin typeface="SamsungOne 700C" panose="020B0806030303020204" pitchFamily="34" charset="0"/>
                    <a:ea typeface="SamsungOne 700C" panose="020B0806030303020204" pitchFamily="34" charset="0"/>
                  </a:endParaRPr>
                </a:p>
              </p:txBody>
            </p:sp>
            <p:pic>
              <p:nvPicPr>
                <p:cNvPr id="49" name="그림 48">
                  <a:extLst>
                    <a:ext uri="{FF2B5EF4-FFF2-40B4-BE49-F238E27FC236}">
                      <a16:creationId xmlns="" xmlns:a16="http://schemas.microsoft.com/office/drawing/2014/main" id="{A4A806D4-D584-49DB-8AD5-9DB9634171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1536" y="2195546"/>
                  <a:ext cx="834390" cy="834390"/>
                </a:xfrm>
                <a:prstGeom prst="rect">
                  <a:avLst/>
                </a:prstGeom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="" xmlns:a16="http://schemas.microsoft.com/office/drawing/2014/main" id="{9A323408-C78C-426C-966E-D216A4B1ECD2}"/>
                    </a:ext>
                  </a:extLst>
                </p:cNvPr>
                <p:cNvSpPr txBox="1"/>
                <p:nvPr/>
              </p:nvSpPr>
              <p:spPr>
                <a:xfrm>
                  <a:off x="563014" y="3157084"/>
                  <a:ext cx="3326126" cy="4719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685698" latinLnBrk="1"/>
                  <a:r>
                    <a:rPr lang="it-IT" altLang="ko-KR" sz="900" dirty="0" smtClean="0">
                      <a:solidFill>
                        <a:prstClr val="black"/>
                      </a:solidFill>
                      <a:latin typeface="SamsungOne 800C" panose="020B0906030303020204" pitchFamily="34" charset="0"/>
                      <a:ea typeface="SamsungOne 800C" panose="020B0906030303020204" pitchFamily="34" charset="0"/>
                    </a:rPr>
                    <a:t>Test nuovo  </a:t>
                  </a:r>
                  <a:r>
                    <a:rPr lang="it-IT" altLang="ko-KR" sz="900" dirty="0">
                      <a:solidFill>
                        <a:prstClr val="black"/>
                      </a:solidFill>
                      <a:latin typeface="SamsungOne 800C" panose="020B0906030303020204" pitchFamily="34" charset="0"/>
                      <a:ea typeface="SamsungOne 800C" panose="020B0906030303020204" pitchFamily="34" charset="0"/>
                    </a:rPr>
                    <a:t>OS e MR prima </a:t>
                  </a:r>
                  <a:r>
                    <a:rPr lang="it-IT" altLang="ko-KR" sz="900" dirty="0" smtClean="0">
                      <a:solidFill>
                        <a:prstClr val="black"/>
                      </a:solidFill>
                      <a:latin typeface="SamsungOne 800C" panose="020B0906030303020204" pitchFamily="34" charset="0"/>
                      <a:ea typeface="SamsungOne 800C" panose="020B0906030303020204" pitchFamily="34" charset="0"/>
                    </a:rPr>
                    <a:t>del rilascio </a:t>
                  </a:r>
                  <a:r>
                    <a:rPr lang="it-IT" altLang="ko-KR" sz="900" dirty="0">
                      <a:solidFill>
                        <a:prstClr val="black"/>
                      </a:solidFill>
                      <a:latin typeface="SamsungOne 800C" panose="020B0906030303020204" pitchFamily="34" charset="0"/>
                      <a:ea typeface="SamsungOne 800C" panose="020B0906030303020204" pitchFamily="34" charset="0"/>
                    </a:rPr>
                    <a:t>agli utenti</a:t>
                  </a:r>
                </a:p>
                <a:p>
                  <a:pPr defTabSz="685698" latinLnBrk="1"/>
                  <a:r>
                    <a:rPr lang="it-IT" altLang="ko-KR" sz="800" dirty="0">
                      <a:solidFill>
                        <a:prstClr val="black"/>
                      </a:solidFill>
                      <a:latin typeface="SamsungOne 400C" panose="020B0506030303020204" pitchFamily="34" charset="0"/>
                      <a:ea typeface="SamsungOne 400C" panose="020B0506030303020204" pitchFamily="34" charset="0"/>
                    </a:rPr>
                    <a:t>→ Compatibilità </a:t>
                  </a:r>
                  <a:r>
                    <a:rPr lang="it-IT" altLang="ko-KR" sz="800" dirty="0" smtClean="0">
                      <a:solidFill>
                        <a:prstClr val="black"/>
                      </a:solidFill>
                      <a:latin typeface="SamsungOne 400C" panose="020B0506030303020204" pitchFamily="34" charset="0"/>
                      <a:ea typeface="SamsungOne 400C" panose="020B0506030303020204" pitchFamily="34" charset="0"/>
                    </a:rPr>
                    <a:t>delle </a:t>
                  </a:r>
                  <a:r>
                    <a:rPr lang="it-IT" altLang="ko-KR" sz="800" dirty="0" err="1">
                      <a:solidFill>
                        <a:prstClr val="black"/>
                      </a:solidFill>
                      <a:latin typeface="SamsungOne 400C" panose="020B0506030303020204" pitchFamily="34" charset="0"/>
                      <a:ea typeface="SamsungOne 400C" panose="020B0506030303020204" pitchFamily="34" charset="0"/>
                    </a:rPr>
                    <a:t>app</a:t>
                  </a:r>
                  <a:r>
                    <a:rPr lang="it-IT" altLang="ko-KR" sz="800" dirty="0">
                      <a:solidFill>
                        <a:prstClr val="black"/>
                      </a:solidFill>
                      <a:latin typeface="SamsungOne 400C" panose="020B0506030303020204" pitchFamily="34" charset="0"/>
                      <a:ea typeface="SamsungOne 400C" panose="020B0506030303020204" pitchFamily="34" charset="0"/>
                    </a:rPr>
                    <a:t> e </a:t>
                  </a:r>
                  <a:r>
                    <a:rPr lang="it-IT" altLang="ko-KR" sz="800" dirty="0" smtClean="0">
                      <a:solidFill>
                        <a:prstClr val="black"/>
                      </a:solidFill>
                      <a:latin typeface="SamsungOne 400C" panose="020B0506030303020204" pitchFamily="34" charset="0"/>
                      <a:ea typeface="SamsungOne 400C" panose="020B0506030303020204" pitchFamily="34" charset="0"/>
                    </a:rPr>
                    <a:t>rilascio SW controllato</a:t>
                  </a:r>
                  <a:endParaRPr lang="en-US" altLang="ko-KR" sz="800" dirty="0">
                    <a:solidFill>
                      <a:prstClr val="black"/>
                    </a:solidFill>
                    <a:latin typeface="SamsungOne 400C" panose="020B0506030303020204" pitchFamily="34" charset="0"/>
                    <a:ea typeface="SamsungOne 400C" panose="020B0506030303020204" pitchFamily="34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="" xmlns:a16="http://schemas.microsoft.com/office/drawing/2014/main" id="{9E81FAD4-B424-4BB3-98E3-E3646202B3C5}"/>
                    </a:ext>
                  </a:extLst>
                </p:cNvPr>
                <p:cNvSpPr txBox="1"/>
                <p:nvPr/>
              </p:nvSpPr>
              <p:spPr>
                <a:xfrm>
                  <a:off x="601070" y="3897517"/>
                  <a:ext cx="1448089" cy="266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698" latinLnBrk="1"/>
                  <a:r>
                    <a:rPr lang="en-US" altLang="ko-KR" sz="700" spc="-23" dirty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1) </a:t>
                  </a:r>
                  <a:r>
                    <a:rPr lang="en-US" altLang="ko-KR" sz="700" spc="-23" dirty="0" err="1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Selezione</a:t>
                  </a:r>
                  <a:r>
                    <a:rPr lang="en-US" altLang="ko-KR" sz="700" spc="-23" dirty="0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700" spc="-23" dirty="0" err="1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della</a:t>
                  </a:r>
                  <a:r>
                    <a:rPr lang="en-US" altLang="ko-KR" sz="700" spc="-23" dirty="0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700" spc="-23" dirty="0" err="1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versione</a:t>
                  </a:r>
                  <a:endParaRPr lang="en-US" altLang="ko-KR" sz="700" spc="-23" dirty="0">
                    <a:solidFill>
                      <a:prstClr val="black"/>
                    </a:solidFill>
                    <a:latin typeface="SamsungOne 600C" panose="020B0706030303020204" pitchFamily="34" charset="0"/>
                    <a:ea typeface="SamsungOne 600C" panose="020B0706030303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="" xmlns:a16="http://schemas.microsoft.com/office/drawing/2014/main" id="{41F27632-DF78-4A81-B954-58CA750DC129}"/>
                    </a:ext>
                  </a:extLst>
                </p:cNvPr>
                <p:cNvSpPr txBox="1"/>
                <p:nvPr/>
              </p:nvSpPr>
              <p:spPr>
                <a:xfrm>
                  <a:off x="2430684" y="3897517"/>
                  <a:ext cx="1345497" cy="266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698" latinLnBrk="1"/>
                  <a:r>
                    <a:rPr lang="en-US" altLang="ko-KR" sz="700" spc="-23" dirty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2) Test </a:t>
                  </a:r>
                  <a:r>
                    <a:rPr lang="en-US" altLang="ko-KR" sz="700" spc="-23" dirty="0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(in </a:t>
                  </a:r>
                  <a:r>
                    <a:rPr lang="en-US" altLang="ko-KR" sz="700" spc="-23" dirty="0" err="1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piccoli</a:t>
                  </a:r>
                  <a:r>
                    <a:rPr lang="en-US" altLang="ko-KR" sz="700" spc="-23" dirty="0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700" spc="-23" dirty="0" err="1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gruppi</a:t>
                  </a:r>
                  <a:r>
                    <a:rPr lang="en-US" altLang="ko-KR" sz="700" spc="-23" dirty="0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)</a:t>
                  </a:r>
                  <a:endParaRPr lang="en-US" altLang="ko-KR" sz="700" spc="-23" dirty="0">
                    <a:solidFill>
                      <a:prstClr val="black"/>
                    </a:solidFill>
                    <a:latin typeface="SamsungOne 600C" panose="020B0706030303020204" pitchFamily="34" charset="0"/>
                    <a:ea typeface="SamsungOne 600C" panose="020B0706030303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="" xmlns:a16="http://schemas.microsoft.com/office/drawing/2014/main" id="{570CA274-F1E9-4CB7-A400-993EDC375F7C}"/>
                    </a:ext>
                  </a:extLst>
                </p:cNvPr>
                <p:cNvSpPr txBox="1"/>
                <p:nvPr/>
              </p:nvSpPr>
              <p:spPr>
                <a:xfrm>
                  <a:off x="811260" y="5237550"/>
                  <a:ext cx="1034300" cy="266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698" latinLnBrk="1"/>
                  <a:r>
                    <a:rPr lang="en-US" altLang="ko-KR" sz="700" spc="-23" dirty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3) Complete Test 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="" xmlns:a16="http://schemas.microsoft.com/office/drawing/2014/main" id="{AC6459BE-CB49-4E3F-BE79-AC958769E27D}"/>
                    </a:ext>
                  </a:extLst>
                </p:cNvPr>
                <p:cNvSpPr txBox="1"/>
                <p:nvPr/>
              </p:nvSpPr>
              <p:spPr>
                <a:xfrm>
                  <a:off x="2448461" y="5237550"/>
                  <a:ext cx="1318138" cy="266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698" latinLnBrk="1"/>
                  <a:r>
                    <a:rPr lang="en-US" altLang="ko-KR" sz="700" spc="-23" dirty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4) Deploy to employees</a:t>
                  </a:r>
                </a:p>
              </p:txBody>
            </p:sp>
          </p:grpSp>
          <p:sp>
            <p:nvSpPr>
              <p:cNvPr id="7" name="직사각형 6">
                <a:extLst>
                  <a:ext uri="{FF2B5EF4-FFF2-40B4-BE49-F238E27FC236}">
                    <a16:creationId xmlns="" xmlns:a16="http://schemas.microsoft.com/office/drawing/2014/main" id="{B8FA1F9D-4D4D-4C0E-AC6F-5428661CEB0C}"/>
                  </a:ext>
                </a:extLst>
              </p:cNvPr>
              <p:cNvSpPr/>
              <p:nvPr/>
            </p:nvSpPr>
            <p:spPr>
              <a:xfrm>
                <a:off x="435471" y="1647011"/>
                <a:ext cx="3672000" cy="4842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98" latinLnBrk="1"/>
                <a:endParaRPr lang="ko-KR" alt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" name="직선 연결선 4">
                <a:extLst>
                  <a:ext uri="{FF2B5EF4-FFF2-40B4-BE49-F238E27FC236}">
                    <a16:creationId xmlns="" xmlns:a16="http://schemas.microsoft.com/office/drawing/2014/main" id="{F1C9FC40-3BD7-41E2-8BE0-D7983466C7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471" y="1645490"/>
                <a:ext cx="3672000" cy="0"/>
              </a:xfrm>
              <a:prstGeom prst="line">
                <a:avLst/>
              </a:prstGeom>
              <a:ln w="38100">
                <a:solidFill>
                  <a:srgbClr val="2A7D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그룹 17">
              <a:extLst>
                <a:ext uri="{FF2B5EF4-FFF2-40B4-BE49-F238E27FC236}">
                  <a16:creationId xmlns="" xmlns:a16="http://schemas.microsoft.com/office/drawing/2014/main" id="{62900470-826F-4E6C-9505-18A5C67E5749}"/>
                </a:ext>
              </a:extLst>
            </p:cNvPr>
            <p:cNvGrpSpPr/>
            <p:nvPr/>
          </p:nvGrpSpPr>
          <p:grpSpPr>
            <a:xfrm>
              <a:off x="4319871" y="1632468"/>
              <a:ext cx="3672000" cy="4856543"/>
              <a:chOff x="4337260" y="1632468"/>
              <a:chExt cx="3672000" cy="4856543"/>
            </a:xfrm>
          </p:grpSpPr>
          <p:sp>
            <p:nvSpPr>
              <p:cNvPr id="8" name="직사각형 7">
                <a:extLst>
                  <a:ext uri="{FF2B5EF4-FFF2-40B4-BE49-F238E27FC236}">
                    <a16:creationId xmlns="" xmlns:a16="http://schemas.microsoft.com/office/drawing/2014/main" id="{222554FB-6329-4A4E-88A7-F5D07C001ED3}"/>
                  </a:ext>
                </a:extLst>
              </p:cNvPr>
              <p:cNvSpPr/>
              <p:nvPr/>
            </p:nvSpPr>
            <p:spPr>
              <a:xfrm>
                <a:off x="4337260" y="1647011"/>
                <a:ext cx="3672000" cy="4842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98" latinLnBrk="1"/>
                <a:endParaRPr lang="ko-KR" alt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" name="직선 연결선 12">
                <a:extLst>
                  <a:ext uri="{FF2B5EF4-FFF2-40B4-BE49-F238E27FC236}">
                    <a16:creationId xmlns="" xmlns:a16="http://schemas.microsoft.com/office/drawing/2014/main" id="{DA6B56C1-1705-4633-80FD-3FD537470E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37260" y="1643141"/>
                <a:ext cx="3672000" cy="0"/>
              </a:xfrm>
              <a:prstGeom prst="line">
                <a:avLst/>
              </a:prstGeom>
              <a:ln w="38100">
                <a:solidFill>
                  <a:srgbClr val="2A7D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그룹 11">
                <a:extLst>
                  <a:ext uri="{FF2B5EF4-FFF2-40B4-BE49-F238E27FC236}">
                    <a16:creationId xmlns="" xmlns:a16="http://schemas.microsoft.com/office/drawing/2014/main" id="{07089CF6-F965-4622-9DC7-566735815A3D}"/>
                  </a:ext>
                </a:extLst>
              </p:cNvPr>
              <p:cNvGrpSpPr/>
              <p:nvPr/>
            </p:nvGrpSpPr>
            <p:grpSpPr>
              <a:xfrm>
                <a:off x="4459782" y="1632468"/>
                <a:ext cx="3426957" cy="4812351"/>
                <a:chOff x="4405782" y="1632468"/>
                <a:chExt cx="3426957" cy="4812351"/>
              </a:xfrm>
            </p:grpSpPr>
            <p:pic>
              <p:nvPicPr>
                <p:cNvPr id="68" name="Picture 46">
                  <a:extLst>
                    <a:ext uri="{FF2B5EF4-FFF2-40B4-BE49-F238E27FC236}">
                      <a16:creationId xmlns="" xmlns:a16="http://schemas.microsoft.com/office/drawing/2014/main" id="{76D0AEC3-643E-4A47-8CD8-346501897F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31860" y="3932349"/>
                  <a:ext cx="1774800" cy="968073"/>
                </a:xfrm>
                <a:prstGeom prst="rect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</p:pic>
            <p:pic>
              <p:nvPicPr>
                <p:cNvPr id="69" name="Picture 27">
                  <a:extLst>
                    <a:ext uri="{FF2B5EF4-FFF2-40B4-BE49-F238E27FC236}">
                      <a16:creationId xmlns="" xmlns:a16="http://schemas.microsoft.com/office/drawing/2014/main" id="{97B313AB-25AD-4227-AAD9-37207EECB5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31860" y="5476746"/>
                  <a:ext cx="1774800" cy="968073"/>
                </a:xfrm>
                <a:prstGeom prst="rect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</p:pic>
            <p:sp>
              <p:nvSpPr>
                <p:cNvPr id="15" name="직사각형 14">
                  <a:extLst>
                    <a:ext uri="{FF2B5EF4-FFF2-40B4-BE49-F238E27FC236}">
                      <a16:creationId xmlns="" xmlns:a16="http://schemas.microsoft.com/office/drawing/2014/main" id="{96E77E01-2E23-45CE-BC4C-E5688B4ADC04}"/>
                    </a:ext>
                  </a:extLst>
                </p:cNvPr>
                <p:cNvSpPr/>
                <p:nvPr/>
              </p:nvSpPr>
              <p:spPr>
                <a:xfrm>
                  <a:off x="4809151" y="1632468"/>
                  <a:ext cx="2620218" cy="553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685698" latinLnBrk="1">
                    <a:lnSpc>
                      <a:spcPct val="150000"/>
                    </a:lnSpc>
                    <a:defRPr/>
                  </a:pPr>
                  <a:r>
                    <a:rPr lang="en-US" altLang="ko-KR" sz="1400" dirty="0" smtClean="0">
                      <a:solidFill>
                        <a:prstClr val="black"/>
                      </a:solidFill>
                      <a:latin typeface="SamsungOne 700C" panose="020B0806030303020204" pitchFamily="34" charset="0"/>
                      <a:ea typeface="SamsungOne 700C" panose="020B0806030303020204" pitchFamily="34" charset="0"/>
                    </a:rPr>
                    <a:t>Aggiornamenti </a:t>
                  </a:r>
                  <a:r>
                    <a:rPr lang="en-US" altLang="ko-KR" sz="1400" dirty="0" err="1" smtClean="0">
                      <a:solidFill>
                        <a:prstClr val="black"/>
                      </a:solidFill>
                      <a:latin typeface="SamsungOne 700C" panose="020B0806030303020204" pitchFamily="34" charset="0"/>
                      <a:ea typeface="SamsungOne 700C" panose="020B0806030303020204" pitchFamily="34" charset="0"/>
                    </a:rPr>
                    <a:t>Forzati</a:t>
                  </a:r>
                  <a:endParaRPr lang="en-US" altLang="ko-KR" sz="1400" dirty="0">
                    <a:solidFill>
                      <a:prstClr val="black"/>
                    </a:solidFill>
                    <a:latin typeface="SamsungOne 700C" panose="020B0806030303020204" pitchFamily="34" charset="0"/>
                    <a:ea typeface="SamsungOne 700C" panose="020B0806030303020204" pitchFamily="34" charset="0"/>
                  </a:endParaRPr>
                </a:p>
              </p:txBody>
            </p:sp>
            <p:pic>
              <p:nvPicPr>
                <p:cNvPr id="51" name="그림 50">
                  <a:extLst>
                    <a:ext uri="{FF2B5EF4-FFF2-40B4-BE49-F238E27FC236}">
                      <a16:creationId xmlns="" xmlns:a16="http://schemas.microsoft.com/office/drawing/2014/main" id="{236690B7-9814-475A-A5C7-AF02806D88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2070" y="2195546"/>
                  <a:ext cx="754380" cy="834390"/>
                </a:xfrm>
                <a:prstGeom prst="rect">
                  <a:avLst/>
                </a:prstGeom>
              </p:spPr>
            </p:pic>
            <p:sp>
              <p:nvSpPr>
                <p:cNvPr id="66" name="TextBox 65">
                  <a:extLst>
                    <a:ext uri="{FF2B5EF4-FFF2-40B4-BE49-F238E27FC236}">
                      <a16:creationId xmlns="" xmlns:a16="http://schemas.microsoft.com/office/drawing/2014/main" id="{2FAEF6B7-9F50-4B3B-815B-C003311D048F}"/>
                    </a:ext>
                  </a:extLst>
                </p:cNvPr>
                <p:cNvSpPr txBox="1"/>
                <p:nvPr/>
              </p:nvSpPr>
              <p:spPr>
                <a:xfrm>
                  <a:off x="4405782" y="3157084"/>
                  <a:ext cx="3426957" cy="471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698" latinLnBrk="1"/>
                  <a:r>
                    <a:rPr lang="en-US" altLang="ko-KR" sz="900" spc="-30" dirty="0" smtClean="0">
                      <a:solidFill>
                        <a:prstClr val="black"/>
                      </a:solidFill>
                      <a:latin typeface="SamsungOne 800C" panose="020B0906030303020204" pitchFamily="34" charset="0"/>
                      <a:ea typeface="SamsungOne 800C" panose="020B0906030303020204" pitchFamily="34" charset="0"/>
                    </a:rPr>
                    <a:t>Update del SO </a:t>
                  </a:r>
                  <a:r>
                    <a:rPr lang="en-US" altLang="ko-KR" sz="900" spc="-30" dirty="0" err="1" smtClean="0">
                      <a:solidFill>
                        <a:prstClr val="black"/>
                      </a:solidFill>
                      <a:latin typeface="SamsungOne 800C" panose="020B0906030303020204" pitchFamily="34" charset="0"/>
                      <a:ea typeface="SamsungOne 800C" panose="020B0906030303020204" pitchFamily="34" charset="0"/>
                    </a:rPr>
                    <a:t>senza</a:t>
                  </a:r>
                  <a:r>
                    <a:rPr lang="en-US" altLang="ko-KR" sz="900" spc="-30" dirty="0" smtClean="0">
                      <a:solidFill>
                        <a:prstClr val="black"/>
                      </a:solidFill>
                      <a:latin typeface="SamsungOne 800C" panose="020B0906030303020204" pitchFamily="34" charset="0"/>
                      <a:ea typeface="SamsungOne 800C" panose="020B0906030303020204" pitchFamily="34" charset="0"/>
                    </a:rPr>
                    <a:t> </a:t>
                  </a:r>
                  <a:r>
                    <a:rPr lang="en-US" altLang="ko-KR" sz="900" spc="-30" dirty="0" err="1" smtClean="0">
                      <a:solidFill>
                        <a:prstClr val="black"/>
                      </a:solidFill>
                      <a:latin typeface="SamsungOne 800C" panose="020B0906030303020204" pitchFamily="34" charset="0"/>
                      <a:ea typeface="SamsungOne 800C" panose="020B0906030303020204" pitchFamily="34" charset="0"/>
                    </a:rPr>
                    <a:t>interazione</a:t>
                  </a:r>
                  <a:r>
                    <a:rPr lang="en-US" altLang="ko-KR" sz="900" spc="-30" dirty="0" smtClean="0">
                      <a:solidFill>
                        <a:prstClr val="black"/>
                      </a:solidFill>
                      <a:latin typeface="SamsungOne 800C" panose="020B0906030303020204" pitchFamily="34" charset="0"/>
                      <a:ea typeface="SamsungOne 800C" panose="020B0906030303020204" pitchFamily="34" charset="0"/>
                    </a:rPr>
                    <a:t> da parte </a:t>
                  </a:r>
                  <a:r>
                    <a:rPr lang="en-US" altLang="ko-KR" sz="900" spc="-30" dirty="0" err="1" smtClean="0">
                      <a:solidFill>
                        <a:prstClr val="black"/>
                      </a:solidFill>
                      <a:latin typeface="SamsungOne 800C" panose="020B0906030303020204" pitchFamily="34" charset="0"/>
                      <a:ea typeface="SamsungOne 800C" panose="020B0906030303020204" pitchFamily="34" charset="0"/>
                    </a:rPr>
                    <a:t>dell’utente</a:t>
                  </a:r>
                  <a:endParaRPr lang="en-US" altLang="ko-KR" sz="900" spc="-30" dirty="0">
                    <a:solidFill>
                      <a:prstClr val="black"/>
                    </a:solidFill>
                    <a:latin typeface="SamsungOne 800C" panose="020B0906030303020204" pitchFamily="34" charset="0"/>
                    <a:ea typeface="SamsungOne 800C" panose="020B0906030303020204" pitchFamily="34" charset="0"/>
                  </a:endParaRPr>
                </a:p>
                <a:p>
                  <a:pPr defTabSz="685698" latinLnBrk="1"/>
                  <a:r>
                    <a:rPr lang="en-US" altLang="ko-KR" sz="800" dirty="0">
                      <a:solidFill>
                        <a:prstClr val="black"/>
                      </a:solidFill>
                      <a:latin typeface="SamsungOne 400C" panose="020B0506030303020204" pitchFamily="34" charset="0"/>
                      <a:ea typeface="SamsungOne 400C" panose="020B0506030303020204" pitchFamily="34" charset="0"/>
                    </a:rPr>
                    <a:t>→ </a:t>
                  </a:r>
                  <a:r>
                    <a:rPr lang="en-US" altLang="ko-KR" sz="800" dirty="0" err="1" smtClean="0">
                      <a:solidFill>
                        <a:prstClr val="black"/>
                      </a:solidFill>
                      <a:latin typeface="SamsungOne 400C" panose="020B0506030303020204" pitchFamily="34" charset="0"/>
                      <a:ea typeface="SamsungOne 400C" panose="020B0506030303020204" pitchFamily="34" charset="0"/>
                    </a:rPr>
                    <a:t>Riduzione</a:t>
                  </a:r>
                  <a:r>
                    <a:rPr lang="en-US" altLang="ko-KR" sz="800" dirty="0" smtClean="0">
                      <a:solidFill>
                        <a:prstClr val="black"/>
                      </a:solidFill>
                      <a:latin typeface="SamsungOne 400C" panose="020B0506030303020204" pitchFamily="34" charset="0"/>
                      <a:ea typeface="SamsungOne 400C" panose="020B0506030303020204" pitchFamily="34" charset="0"/>
                    </a:rPr>
                    <a:t>  </a:t>
                  </a:r>
                  <a:r>
                    <a:rPr lang="en-US" altLang="ko-KR" sz="800" dirty="0" err="1" smtClean="0">
                      <a:solidFill>
                        <a:prstClr val="black"/>
                      </a:solidFill>
                      <a:latin typeface="SamsungOne 400C" panose="020B0506030303020204" pitchFamily="34" charset="0"/>
                      <a:ea typeface="SamsungOne 400C" panose="020B0506030303020204" pitchFamily="34" charset="0"/>
                    </a:rPr>
                    <a:t>costi</a:t>
                  </a:r>
                  <a:r>
                    <a:rPr lang="en-US" altLang="ko-KR" sz="800" dirty="0" smtClean="0">
                      <a:solidFill>
                        <a:prstClr val="black"/>
                      </a:solidFill>
                      <a:latin typeface="SamsungOne 400C" panose="020B0506030303020204" pitchFamily="34" charset="0"/>
                      <a:ea typeface="SamsungOne 400C" panose="020B0506030303020204" pitchFamily="34" charset="0"/>
                    </a:rPr>
                    <a:t> IT </a:t>
                  </a:r>
                  <a:r>
                    <a:rPr lang="en-US" altLang="ko-KR" sz="800" dirty="0" err="1" smtClean="0">
                      <a:solidFill>
                        <a:prstClr val="black"/>
                      </a:solidFill>
                      <a:latin typeface="SamsungOne 400C" panose="020B0506030303020204" pitchFamily="34" charset="0"/>
                      <a:ea typeface="SamsungOne 400C" panose="020B0506030303020204" pitchFamily="34" charset="0"/>
                    </a:rPr>
                    <a:t>legati</a:t>
                  </a:r>
                  <a:r>
                    <a:rPr lang="en-US" altLang="ko-KR" sz="800" dirty="0" smtClean="0">
                      <a:solidFill>
                        <a:prstClr val="black"/>
                      </a:solidFill>
                      <a:latin typeface="SamsungOne 400C" panose="020B0506030303020204" pitchFamily="34" charset="0"/>
                      <a:ea typeface="SamsungOne 400C" panose="020B0506030303020204" pitchFamily="34" charset="0"/>
                    </a:rPr>
                    <a:t> </a:t>
                  </a:r>
                  <a:r>
                    <a:rPr lang="en-US" altLang="ko-KR" sz="800" dirty="0" err="1" smtClean="0">
                      <a:solidFill>
                        <a:prstClr val="black"/>
                      </a:solidFill>
                      <a:latin typeface="SamsungOne 400C" panose="020B0506030303020204" pitchFamily="34" charset="0"/>
                      <a:ea typeface="SamsungOne 400C" panose="020B0506030303020204" pitchFamily="34" charset="0"/>
                    </a:rPr>
                    <a:t>all’Helpdesk</a:t>
                  </a:r>
                  <a:endParaRPr lang="en-US" altLang="ko-KR" sz="800" dirty="0">
                    <a:solidFill>
                      <a:prstClr val="black"/>
                    </a:solidFill>
                    <a:latin typeface="SamsungOne 400C" panose="020B0506030303020204" pitchFamily="34" charset="0"/>
                    <a:ea typeface="SamsungOne 400C" panose="020B0506030303020204" pitchFamily="34" charset="0"/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="" xmlns:a16="http://schemas.microsoft.com/office/drawing/2014/main" id="{8E83F683-290F-44B5-A884-27E421C024C9}"/>
                    </a:ext>
                  </a:extLst>
                </p:cNvPr>
                <p:cNvSpPr txBox="1"/>
                <p:nvPr/>
              </p:nvSpPr>
              <p:spPr>
                <a:xfrm>
                  <a:off x="5363965" y="3692621"/>
                  <a:ext cx="1448089" cy="266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698" latinLnBrk="1"/>
                  <a:r>
                    <a:rPr lang="en-US" altLang="ko-KR" sz="700" spc="-23" dirty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1) </a:t>
                  </a:r>
                  <a:r>
                    <a:rPr lang="en-US" altLang="ko-KR" sz="700" spc="-23" dirty="0" err="1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Selezione</a:t>
                  </a:r>
                  <a:r>
                    <a:rPr lang="en-US" altLang="ko-KR" sz="700" spc="-23" dirty="0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700" spc="-23" dirty="0" err="1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della</a:t>
                  </a:r>
                  <a:r>
                    <a:rPr lang="en-US" altLang="ko-KR" sz="700" spc="-23" dirty="0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ko-KR" sz="700" spc="-23" dirty="0" err="1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versione</a:t>
                  </a:r>
                  <a:endParaRPr lang="en-US" altLang="ko-KR" sz="700" spc="-23" dirty="0">
                    <a:solidFill>
                      <a:prstClr val="black"/>
                    </a:solidFill>
                    <a:latin typeface="SamsungOne 600C" panose="020B0706030303020204" pitchFamily="34" charset="0"/>
                    <a:ea typeface="SamsungOne 600C" panose="020B0706030303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="" xmlns:a16="http://schemas.microsoft.com/office/drawing/2014/main" id="{2D9C21CB-A27C-4F3C-9CAE-A93FD1C8EEFD}"/>
                    </a:ext>
                  </a:extLst>
                </p:cNvPr>
                <p:cNvSpPr txBox="1"/>
                <p:nvPr/>
              </p:nvSpPr>
              <p:spPr>
                <a:xfrm>
                  <a:off x="5344905" y="5244051"/>
                  <a:ext cx="1479808" cy="266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698" latinLnBrk="1"/>
                  <a:r>
                    <a:rPr lang="en-US" altLang="ko-KR" sz="700" spc="-23" dirty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2) </a:t>
                  </a:r>
                  <a:r>
                    <a:rPr lang="en-US" altLang="ko-KR" sz="700" spc="-23" dirty="0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Aggiornamenti  </a:t>
                  </a:r>
                  <a:r>
                    <a:rPr lang="en-US" altLang="ko-KR" sz="700" spc="-23" dirty="0" err="1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uniformi</a:t>
                  </a:r>
                  <a:endParaRPr lang="en-US" altLang="ko-KR" sz="700" spc="-23" dirty="0">
                    <a:solidFill>
                      <a:prstClr val="black"/>
                    </a:solidFill>
                    <a:latin typeface="SamsungOne 600C" panose="020B0706030303020204" pitchFamily="34" charset="0"/>
                    <a:ea typeface="SamsungOne 600C" panose="020B0706030303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7" name="직선 화살표 연결선 16">
                  <a:extLst>
                    <a:ext uri="{FF2B5EF4-FFF2-40B4-BE49-F238E27FC236}">
                      <a16:creationId xmlns="" xmlns:a16="http://schemas.microsoft.com/office/drawing/2014/main" id="{C118D4C2-6720-4279-9A62-1541CE8AEE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19260" y="4959379"/>
                  <a:ext cx="0" cy="315973"/>
                </a:xfrm>
                <a:prstGeom prst="straightConnector1">
                  <a:avLst/>
                </a:prstGeom>
                <a:ln w="63500">
                  <a:solidFill>
                    <a:srgbClr val="2A7D8B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그룹 10">
              <a:extLst>
                <a:ext uri="{FF2B5EF4-FFF2-40B4-BE49-F238E27FC236}">
                  <a16:creationId xmlns="" xmlns:a16="http://schemas.microsoft.com/office/drawing/2014/main" id="{BFAACADE-C26F-4976-A9A0-FEA3BB951C81}"/>
                </a:ext>
              </a:extLst>
            </p:cNvPr>
            <p:cNvGrpSpPr/>
            <p:nvPr/>
          </p:nvGrpSpPr>
          <p:grpSpPr>
            <a:xfrm>
              <a:off x="8204271" y="1632468"/>
              <a:ext cx="3672000" cy="4856543"/>
              <a:chOff x="8204271" y="1632468"/>
              <a:chExt cx="3672000" cy="4856543"/>
            </a:xfrm>
          </p:grpSpPr>
          <p:sp>
            <p:nvSpPr>
              <p:cNvPr id="4" name="직사각형 3">
                <a:extLst>
                  <a:ext uri="{FF2B5EF4-FFF2-40B4-BE49-F238E27FC236}">
                    <a16:creationId xmlns="" xmlns:a16="http://schemas.microsoft.com/office/drawing/2014/main" id="{4E72C549-6880-4EA9-84B5-2064B73B203D}"/>
                  </a:ext>
                </a:extLst>
              </p:cNvPr>
              <p:cNvSpPr/>
              <p:nvPr/>
            </p:nvSpPr>
            <p:spPr>
              <a:xfrm>
                <a:off x="8204271" y="1647011"/>
                <a:ext cx="3672000" cy="4842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698" latinLnBrk="1"/>
                <a:endParaRPr lang="ko-KR" altLang="en-US" sz="1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" name="직선 연결선 13">
                <a:extLst>
                  <a:ext uri="{FF2B5EF4-FFF2-40B4-BE49-F238E27FC236}">
                    <a16:creationId xmlns="" xmlns:a16="http://schemas.microsoft.com/office/drawing/2014/main" id="{58E99C4E-356A-455F-9AB1-665E2EFAFE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04271" y="1643141"/>
                <a:ext cx="3672000" cy="0"/>
              </a:xfrm>
              <a:prstGeom prst="line">
                <a:avLst/>
              </a:prstGeom>
              <a:ln w="38100">
                <a:solidFill>
                  <a:srgbClr val="2A7D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그룹 8">
                <a:extLst>
                  <a:ext uri="{FF2B5EF4-FFF2-40B4-BE49-F238E27FC236}">
                    <a16:creationId xmlns="" xmlns:a16="http://schemas.microsoft.com/office/drawing/2014/main" id="{23F4709C-D320-469A-9F1E-1F849714A9C2}"/>
                  </a:ext>
                </a:extLst>
              </p:cNvPr>
              <p:cNvGrpSpPr/>
              <p:nvPr/>
            </p:nvGrpSpPr>
            <p:grpSpPr>
              <a:xfrm>
                <a:off x="8260598" y="1632468"/>
                <a:ext cx="3559347" cy="4812452"/>
                <a:chOff x="8212664" y="1632468"/>
                <a:chExt cx="3559347" cy="4812452"/>
              </a:xfrm>
            </p:grpSpPr>
            <p:pic>
              <p:nvPicPr>
                <p:cNvPr id="77" name="Picture 5">
                  <a:extLst>
                    <a:ext uri="{FF2B5EF4-FFF2-40B4-BE49-F238E27FC236}">
                      <a16:creationId xmlns="" xmlns:a16="http://schemas.microsoft.com/office/drawing/2014/main" id="{B51D203E-1A39-437D-8152-244B732BC7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99192" y="3932348"/>
                  <a:ext cx="1774800" cy="968073"/>
                </a:xfrm>
                <a:prstGeom prst="rect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</p:pic>
            <p:pic>
              <p:nvPicPr>
                <p:cNvPr id="78" name="Picture 14">
                  <a:extLst>
                    <a:ext uri="{FF2B5EF4-FFF2-40B4-BE49-F238E27FC236}">
                      <a16:creationId xmlns="" xmlns:a16="http://schemas.microsoft.com/office/drawing/2014/main" id="{58298291-DA16-4F1D-B187-A8C8B71E41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93611" y="5474884"/>
                  <a:ext cx="1778400" cy="970036"/>
                </a:xfrm>
                <a:prstGeom prst="rect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</p:pic>
            <p:pic>
              <p:nvPicPr>
                <p:cNvPr id="79" name="Picture 12">
                  <a:extLst>
                    <a:ext uri="{FF2B5EF4-FFF2-40B4-BE49-F238E27FC236}">
                      <a16:creationId xmlns="" xmlns:a16="http://schemas.microsoft.com/office/drawing/2014/main" id="{03FFC189-542F-4E91-B730-E9BAEA2783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12664" y="5474883"/>
                  <a:ext cx="1778400" cy="970037"/>
                </a:xfrm>
                <a:prstGeom prst="rect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</p:pic>
            <p:sp>
              <p:nvSpPr>
                <p:cNvPr id="16" name="직사각형 15">
                  <a:extLst>
                    <a:ext uri="{FF2B5EF4-FFF2-40B4-BE49-F238E27FC236}">
                      <a16:creationId xmlns="" xmlns:a16="http://schemas.microsoft.com/office/drawing/2014/main" id="{EEC1E14B-042B-4435-B04B-A4A63B098222}"/>
                    </a:ext>
                  </a:extLst>
                </p:cNvPr>
                <p:cNvSpPr/>
                <p:nvPr/>
              </p:nvSpPr>
              <p:spPr>
                <a:xfrm>
                  <a:off x="8802695" y="1632468"/>
                  <a:ext cx="2360118" cy="51090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685698" latinLnBrk="1">
                    <a:lnSpc>
                      <a:spcPct val="150000"/>
                    </a:lnSpc>
                    <a:defRPr/>
                  </a:pPr>
                  <a:r>
                    <a:rPr lang="en-US" altLang="ko-KR" sz="1400" dirty="0" err="1" smtClean="0">
                      <a:solidFill>
                        <a:prstClr val="black"/>
                      </a:solidFill>
                      <a:latin typeface="SamsungOne 700C" panose="020B0806030303020204" pitchFamily="34" charset="0"/>
                      <a:ea typeface="SamsungOne 700C" panose="020B0806030303020204" pitchFamily="34" charset="0"/>
                    </a:rPr>
                    <a:t>Controllo</a:t>
                  </a:r>
                  <a:r>
                    <a:rPr lang="en-US" altLang="ko-KR" sz="1400" dirty="0" smtClean="0">
                      <a:solidFill>
                        <a:prstClr val="black"/>
                      </a:solidFill>
                      <a:latin typeface="SamsungOne 700C" panose="020B0806030303020204" pitchFamily="34" charset="0"/>
                      <a:ea typeface="SamsungOne 700C" panose="020B0806030303020204" pitchFamily="34" charset="0"/>
                    </a:rPr>
                    <a:t> </a:t>
                  </a:r>
                  <a:r>
                    <a:rPr lang="en-US" altLang="ko-KR" sz="1400" dirty="0" err="1" smtClean="0">
                      <a:solidFill>
                        <a:prstClr val="black"/>
                      </a:solidFill>
                      <a:latin typeface="SamsungOne 700C" panose="020B0806030303020204" pitchFamily="34" charset="0"/>
                      <a:ea typeface="SamsungOne 700C" panose="020B0806030303020204" pitchFamily="34" charset="0"/>
                    </a:rPr>
                    <a:t>Temporale</a:t>
                  </a:r>
                  <a:endParaRPr lang="en-US" altLang="ko-KR" sz="1400" dirty="0">
                    <a:solidFill>
                      <a:prstClr val="black"/>
                    </a:solidFill>
                    <a:latin typeface="SamsungOne 700C" panose="020B0806030303020204" pitchFamily="34" charset="0"/>
                    <a:ea typeface="SamsungOne 700C" panose="020B0806030303020204" pitchFamily="34" charset="0"/>
                  </a:endParaRPr>
                </a:p>
              </p:txBody>
            </p:sp>
            <p:pic>
              <p:nvPicPr>
                <p:cNvPr id="50" name="그림 49">
                  <a:extLst>
                    <a:ext uri="{FF2B5EF4-FFF2-40B4-BE49-F238E27FC236}">
                      <a16:creationId xmlns="" xmlns:a16="http://schemas.microsoft.com/office/drawing/2014/main" id="{F5969C8B-172D-499A-BD14-C300C3BCA9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76845" y="2206976"/>
                  <a:ext cx="811530" cy="811530"/>
                </a:xfrm>
                <a:prstGeom prst="rect">
                  <a:avLst/>
                </a:prstGeom>
              </p:spPr>
            </p:pic>
            <p:sp>
              <p:nvSpPr>
                <p:cNvPr id="67" name="TextBox 66">
                  <a:extLst>
                    <a:ext uri="{FF2B5EF4-FFF2-40B4-BE49-F238E27FC236}">
                      <a16:creationId xmlns="" xmlns:a16="http://schemas.microsoft.com/office/drawing/2014/main" id="{5D072A6A-DD8B-4B87-85FA-55774922BB03}"/>
                    </a:ext>
                  </a:extLst>
                </p:cNvPr>
                <p:cNvSpPr txBox="1"/>
                <p:nvPr/>
              </p:nvSpPr>
              <p:spPr>
                <a:xfrm>
                  <a:off x="8275368" y="3157084"/>
                  <a:ext cx="3492316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685698" latinLnBrk="1"/>
                  <a:r>
                    <a:rPr lang="it-IT" altLang="ko-KR" sz="900" dirty="0">
                      <a:solidFill>
                        <a:prstClr val="black"/>
                      </a:solidFill>
                      <a:latin typeface="SamsungOne 800C" panose="020B0906030303020204" pitchFamily="34" charset="0"/>
                      <a:ea typeface="SamsungOne 800C" panose="020B0906030303020204" pitchFamily="34" charset="0"/>
                    </a:rPr>
                    <a:t>Imposta il tempo di download per evitare l'interruzione dell'attività</a:t>
                  </a:r>
                  <a:endParaRPr lang="en-US" altLang="ko-KR" sz="900" dirty="0">
                    <a:solidFill>
                      <a:prstClr val="black"/>
                    </a:solidFill>
                    <a:latin typeface="SamsungOne 400C" panose="020B0506030303020204" pitchFamily="34" charset="0"/>
                    <a:ea typeface="SamsungOne 400C" panose="020B0506030303020204" pitchFamily="34" charset="0"/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="" xmlns:a16="http://schemas.microsoft.com/office/drawing/2014/main" id="{96C521C3-CC57-4ED7-BDD0-992DF871E480}"/>
                    </a:ext>
                  </a:extLst>
                </p:cNvPr>
                <p:cNvSpPr txBox="1"/>
                <p:nvPr/>
              </p:nvSpPr>
              <p:spPr>
                <a:xfrm>
                  <a:off x="8776879" y="3691676"/>
                  <a:ext cx="2334486" cy="2667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698" latinLnBrk="1"/>
                  <a:r>
                    <a:rPr lang="en-US" altLang="ko-KR" sz="700" spc="-23" dirty="0" err="1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Selezione</a:t>
                  </a:r>
                  <a:r>
                    <a:rPr lang="en-US" altLang="ko-KR" sz="700" spc="-23" dirty="0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 del </a:t>
                  </a:r>
                  <a:r>
                    <a:rPr lang="en-US" altLang="ko-KR" sz="700" spc="-23" dirty="0" err="1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giorno&amp;ora</a:t>
                  </a:r>
                  <a:r>
                    <a:rPr lang="en-US" altLang="ko-KR" sz="700" spc="-23" dirty="0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 per </a:t>
                  </a:r>
                  <a:r>
                    <a:rPr lang="en-US" altLang="ko-KR" sz="700" spc="-23" dirty="0" err="1" smtClean="0">
                      <a:solidFill>
                        <a:prstClr val="black"/>
                      </a:solidFill>
                      <a:latin typeface="SamsungOne 600C" panose="020B0706030303020204" pitchFamily="34" charset="0"/>
                      <a:ea typeface="SamsungOne 600C" panose="020B0706030303020204" pitchFamily="34" charset="0"/>
                      <a:cs typeface="Arial" panose="020B0604020202020204" pitchFamily="34" charset="0"/>
                    </a:rPr>
                    <a:t>l’aggiornamento</a:t>
                  </a:r>
                  <a:endParaRPr lang="en-US" altLang="ko-KR" sz="700" spc="-23" dirty="0">
                    <a:solidFill>
                      <a:prstClr val="black"/>
                    </a:solidFill>
                    <a:latin typeface="SamsungOne 600C" panose="020B0706030303020204" pitchFamily="34" charset="0"/>
                    <a:ea typeface="SamsungOne 600C" panose="020B0706030303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9" name="직선 화살표 연결선 38">
                  <a:extLst>
                    <a:ext uri="{FF2B5EF4-FFF2-40B4-BE49-F238E27FC236}">
                      <a16:creationId xmlns="" xmlns:a16="http://schemas.microsoft.com/office/drawing/2014/main" id="{09D76225-AB3D-44A1-94BF-9CC8FD21F1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91064" y="5043494"/>
                  <a:ext cx="0" cy="315973"/>
                </a:xfrm>
                <a:prstGeom prst="straightConnector1">
                  <a:avLst/>
                </a:prstGeom>
                <a:ln w="63500">
                  <a:solidFill>
                    <a:srgbClr val="2A7D8B"/>
                  </a:solidFill>
                  <a:tailEnd type="triangle" w="med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5" name="Titolo 4"/>
          <p:cNvSpPr txBox="1">
            <a:spLocks/>
          </p:cNvSpPr>
          <p:nvPr/>
        </p:nvSpPr>
        <p:spPr>
          <a:xfrm>
            <a:off x="1" y="0"/>
            <a:ext cx="9144000" cy="584200"/>
          </a:xfrm>
          <a:prstGeom prst="rect">
            <a:avLst/>
          </a:prstGeom>
          <a:solidFill>
            <a:schemeClr val="tx2"/>
          </a:solidFill>
        </p:spPr>
        <p:txBody>
          <a:bodyPr vert="horz" lIns="91428" tIns="45714" rIns="91428" bIns="45714" rtlCol="0" anchor="ctr">
            <a:normAutofit/>
          </a:bodyPr>
          <a:lstStyle>
            <a:lvl1pPr defTabSz="914378" eaLnBrk="1" latinLnBrk="0" hangingPunct="1">
              <a:spcBef>
                <a:spcPct val="0"/>
              </a:spcBef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Enterprise FOTA </a:t>
            </a:r>
            <a:r>
              <a:rPr lang="en-US" sz="1800" dirty="0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2/2</a:t>
            </a:r>
            <a:endParaRPr lang="it-IT" sz="1800" dirty="0">
              <a:latin typeface="Samsung Sharp Sans Bold" pitchFamily="2" charset="0"/>
              <a:ea typeface="Samsung Sharp Sans Bold" pitchFamily="2" charset="0"/>
              <a:cs typeface="Samsung Sharp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7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67" y="1692324"/>
            <a:ext cx="6197879" cy="90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"/>
          <p:cNvSpPr/>
          <p:nvPr/>
        </p:nvSpPr>
        <p:spPr>
          <a:xfrm>
            <a:off x="2514600" y="3171114"/>
            <a:ext cx="4114800" cy="10668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Samsung InterFace"/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35786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721150" y="1753249"/>
            <a:ext cx="7607402" cy="3266773"/>
          </a:xfrm>
          <a:prstGeom prst="roundRect">
            <a:avLst/>
          </a:prstGeom>
          <a:solidFill>
            <a:srgbClr val="F7F7F7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 latinLnBrk="1"/>
            <a:endParaRPr lang="en-US" sz="1400" dirty="0">
              <a:solidFill>
                <a:prstClr val="white"/>
              </a:solidFill>
              <a:latin typeface="Arial Unicode MS" panose="020B06040202020202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5001" y="139721"/>
            <a:ext cx="8636000" cy="418307"/>
          </a:xfrm>
        </p:spPr>
        <p:txBody>
          <a:bodyPr>
            <a:normAutofit/>
          </a:bodyPr>
          <a:lstStyle/>
          <a:p>
            <a:pPr defTabSz="914310" latinLnBrk="0"/>
            <a:r>
              <a:rPr lang="en-US" altLang="ko-KR" b="1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Samsung Knox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6227" y="689371"/>
            <a:ext cx="8410575" cy="507830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altLang="ko-KR" sz="1400" dirty="0">
                <a:solidFill>
                  <a:srgbClr val="1F4E79"/>
                </a:solidFill>
              </a:rPr>
              <a:t>Knox è </a:t>
            </a:r>
            <a:r>
              <a:rPr lang="it-IT" altLang="ko-KR" sz="1400" b="1" dirty="0">
                <a:solidFill>
                  <a:srgbClr val="1F4E79"/>
                </a:solidFill>
              </a:rPr>
              <a:t>la proposizione mobile B2B di Samsung </a:t>
            </a:r>
            <a:r>
              <a:rPr lang="it-IT" altLang="ko-KR" sz="1400" dirty="0">
                <a:solidFill>
                  <a:srgbClr val="1F4E79"/>
                </a:solidFill>
              </a:rPr>
              <a:t>con una serie di soluzioni di sicurezza, gestibilità e produttività integrate sulla Knox Platform for Enterprise.</a:t>
            </a:r>
            <a:endParaRPr lang="en-US" altLang="ko-KR" sz="1400" b="1" dirty="0">
              <a:solidFill>
                <a:srgbClr val="1F4E79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25821" y="715169"/>
            <a:ext cx="0" cy="466344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47">
            <a:extLst>
              <a:ext uri="{FF2B5EF4-FFF2-40B4-BE49-F238E27FC236}">
                <a16:creationId xmlns="" xmlns:a16="http://schemas.microsoft.com/office/drawing/2014/main" id="{51AA6AFC-F488-42DD-9A3D-C43758BAA7F4}"/>
              </a:ext>
            </a:extLst>
          </p:cNvPr>
          <p:cNvSpPr/>
          <p:nvPr/>
        </p:nvSpPr>
        <p:spPr>
          <a:xfrm>
            <a:off x="1294055" y="3579060"/>
            <a:ext cx="6623464" cy="13689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 latinLnBrk="1"/>
            <a:endParaRPr lang="ko-KR" altLang="en-US" sz="1400" dirty="0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B172523-341E-4116-82EC-9310ADC354DB}"/>
              </a:ext>
            </a:extLst>
          </p:cNvPr>
          <p:cNvSpPr txBox="1"/>
          <p:nvPr/>
        </p:nvSpPr>
        <p:spPr>
          <a:xfrm>
            <a:off x="1229703" y="1852415"/>
            <a:ext cx="915149" cy="242371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 latinLnBrk="1"/>
            <a:r>
              <a:rPr lang="en-US" altLang="ko-KR" sz="1100" b="1" dirty="0" err="1">
                <a:latin typeface="SamsungOne 700C" panose="020B0806030303020204" pitchFamily="34" charset="0"/>
                <a:ea typeface="SamsungOne 700C" panose="020B0806030303020204" pitchFamily="34" charset="0"/>
              </a:rPr>
              <a:t>Servizi</a:t>
            </a:r>
            <a:r>
              <a:rPr lang="en-US" altLang="ko-KR" sz="1100" b="1" dirty="0">
                <a:latin typeface="SamsungOne 700C" panose="020B0806030303020204" pitchFamily="34" charset="0"/>
                <a:ea typeface="SamsungOne 700C" panose="020B0806030303020204" pitchFamily="34" charset="0"/>
              </a:rPr>
              <a:t> Cloud</a:t>
            </a:r>
            <a:endParaRPr lang="ko-KR" altLang="en-US" sz="1100" b="1" dirty="0">
              <a:latin typeface="SamsungOne 700C" panose="020B0806030303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19" name="직사각형 12">
            <a:extLst>
              <a:ext uri="{FF2B5EF4-FFF2-40B4-BE49-F238E27FC236}">
                <a16:creationId xmlns="" xmlns:a16="http://schemas.microsoft.com/office/drawing/2014/main" id="{70799357-39B6-4FA2-8024-B601C9131CF6}"/>
              </a:ext>
            </a:extLst>
          </p:cNvPr>
          <p:cNvSpPr/>
          <p:nvPr/>
        </p:nvSpPr>
        <p:spPr>
          <a:xfrm>
            <a:off x="1257644" y="2075029"/>
            <a:ext cx="1577340" cy="1165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 latinLnBrk="1"/>
            <a:endParaRPr lang="ko-KR" altLang="en-US" sz="1400" dirty="0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AC8EA0C-8727-4361-8107-A8F8E6430A67}"/>
              </a:ext>
            </a:extLst>
          </p:cNvPr>
          <p:cNvSpPr txBox="1"/>
          <p:nvPr/>
        </p:nvSpPr>
        <p:spPr>
          <a:xfrm>
            <a:off x="1310185" y="2153231"/>
            <a:ext cx="1028154" cy="505265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 latinLnBrk="1">
              <a:lnSpc>
                <a:spcPts val="1650"/>
              </a:lnSpc>
            </a:pPr>
            <a:r>
              <a:rPr lang="en-US" altLang="ko-KR" sz="1400" dirty="0">
                <a:solidFill>
                  <a:prstClr val="white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Knox </a:t>
            </a:r>
            <a:br>
              <a:rPr lang="en-US" altLang="ko-KR" sz="1400" dirty="0">
                <a:solidFill>
                  <a:prstClr val="white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</a:br>
            <a:r>
              <a:rPr lang="en-US" altLang="ko-KR" sz="1400" dirty="0">
                <a:solidFill>
                  <a:prstClr val="white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Configure</a:t>
            </a:r>
            <a:endParaRPr lang="ko-KR" altLang="en-US" sz="1400" dirty="0">
              <a:solidFill>
                <a:prstClr val="white"/>
              </a:solidFill>
              <a:latin typeface="Samsung Sharp Sans Bold" pitchFamily="2" charset="0"/>
              <a:ea typeface="Arial Unicode MS" panose="020B0604020202020204" pitchFamily="50" charset="-127"/>
              <a:cs typeface="Samsung Sharp Sans Bold" pitchFamily="2" charset="0"/>
            </a:endParaRPr>
          </a:p>
        </p:txBody>
      </p:sp>
      <p:sp>
        <p:nvSpPr>
          <p:cNvPr id="33" name="직사각형 57">
            <a:extLst>
              <a:ext uri="{FF2B5EF4-FFF2-40B4-BE49-F238E27FC236}">
                <a16:creationId xmlns="" xmlns:a16="http://schemas.microsoft.com/office/drawing/2014/main" id="{09E33119-30BC-4345-AD24-5399E61C96D9}"/>
              </a:ext>
            </a:extLst>
          </p:cNvPr>
          <p:cNvSpPr/>
          <p:nvPr/>
        </p:nvSpPr>
        <p:spPr>
          <a:xfrm>
            <a:off x="4663733" y="2075028"/>
            <a:ext cx="1525590" cy="1165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 latinLnBrk="1"/>
            <a:endParaRPr lang="ko-KR" altLang="en-US" sz="1400" dirty="0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6FF1716-C6A5-4549-9A9D-0AF5F7DA04D1}"/>
              </a:ext>
            </a:extLst>
          </p:cNvPr>
          <p:cNvSpPr txBox="1"/>
          <p:nvPr/>
        </p:nvSpPr>
        <p:spPr>
          <a:xfrm>
            <a:off x="4698394" y="2153234"/>
            <a:ext cx="1431350" cy="505267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732" latinLnBrk="1">
              <a:lnSpc>
                <a:spcPts val="1650"/>
              </a:lnSpc>
            </a:pPr>
            <a:r>
              <a:rPr lang="en-US" altLang="ko-KR" sz="1400" dirty="0">
                <a:solidFill>
                  <a:prstClr val="white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Knox </a:t>
            </a:r>
            <a:br>
              <a:rPr lang="en-US" altLang="ko-KR" sz="1400" dirty="0">
                <a:solidFill>
                  <a:prstClr val="white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</a:br>
            <a:r>
              <a:rPr lang="en-US" altLang="ko-KR" sz="1400" dirty="0">
                <a:solidFill>
                  <a:prstClr val="white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Manage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1B172523-341E-4116-82EC-9310ADC354DB}"/>
              </a:ext>
            </a:extLst>
          </p:cNvPr>
          <p:cNvSpPr txBox="1"/>
          <p:nvPr/>
        </p:nvSpPr>
        <p:spPr>
          <a:xfrm>
            <a:off x="1234787" y="3351253"/>
            <a:ext cx="1592017" cy="242371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 latinLnBrk="1"/>
            <a:r>
              <a:rPr lang="en-US" altLang="ko-KR" sz="1100" b="1" dirty="0" err="1">
                <a:latin typeface="SamsungOne 700C" panose="020B0806030303020204" pitchFamily="34" charset="0"/>
                <a:ea typeface="SamsungOne 700C" panose="020B0806030303020204" pitchFamily="34" charset="0"/>
              </a:rPr>
              <a:t>Sicurezza</a:t>
            </a:r>
            <a:r>
              <a:rPr lang="en-US" altLang="ko-KR" sz="1100" b="1" dirty="0">
                <a:latin typeface="SamsungOne 700C" panose="020B0806030303020204" pitchFamily="34" charset="0"/>
                <a:ea typeface="SamsungOne 700C" panose="020B0806030303020204" pitchFamily="34" charset="0"/>
              </a:rPr>
              <a:t> </a:t>
            </a:r>
            <a:r>
              <a:rPr lang="en-US" altLang="ko-KR" sz="1100" b="1" dirty="0" err="1">
                <a:latin typeface="SamsungOne 700C" panose="020B0806030303020204" pitchFamily="34" charset="0"/>
                <a:ea typeface="SamsungOne 700C" panose="020B0806030303020204" pitchFamily="34" charset="0"/>
              </a:rPr>
              <a:t>sul</a:t>
            </a:r>
            <a:r>
              <a:rPr lang="en-US" altLang="ko-KR" sz="1100" b="1" dirty="0">
                <a:latin typeface="SamsungOne 700C" panose="020B0806030303020204" pitchFamily="34" charset="0"/>
                <a:ea typeface="SamsungOne 700C" panose="020B0806030303020204" pitchFamily="34" charset="0"/>
              </a:rPr>
              <a:t> </a:t>
            </a:r>
            <a:r>
              <a:rPr lang="en-US" altLang="ko-KR" sz="1100" b="1" dirty="0" err="1">
                <a:latin typeface="SamsungOne 700C" panose="020B0806030303020204" pitchFamily="34" charset="0"/>
                <a:ea typeface="SamsungOne 700C" panose="020B0806030303020204" pitchFamily="34" charset="0"/>
              </a:rPr>
              <a:t>dispositivo</a:t>
            </a:r>
            <a:endParaRPr lang="ko-KR" altLang="en-US" sz="1100" b="1" dirty="0">
              <a:latin typeface="SamsungOne 700C" panose="020B0806030303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31" name="직사각형 57">
            <a:extLst>
              <a:ext uri="{FF2B5EF4-FFF2-40B4-BE49-F238E27FC236}">
                <a16:creationId xmlns="" xmlns:a16="http://schemas.microsoft.com/office/drawing/2014/main" id="{09E33119-30BC-4345-AD24-5399E61C96D9}"/>
              </a:ext>
            </a:extLst>
          </p:cNvPr>
          <p:cNvSpPr/>
          <p:nvPr/>
        </p:nvSpPr>
        <p:spPr>
          <a:xfrm>
            <a:off x="6286768" y="2075028"/>
            <a:ext cx="1577340" cy="1165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 latinLnBrk="1"/>
            <a:endParaRPr lang="ko-KR" altLang="en-US" sz="1400" dirty="0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6FF1716-C6A5-4549-9A9D-0AF5F7DA04D1}"/>
              </a:ext>
            </a:extLst>
          </p:cNvPr>
          <p:cNvSpPr txBox="1"/>
          <p:nvPr/>
        </p:nvSpPr>
        <p:spPr>
          <a:xfrm>
            <a:off x="6324607" y="2153234"/>
            <a:ext cx="1636951" cy="505267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732" latinLnBrk="1">
              <a:lnSpc>
                <a:spcPts val="1650"/>
              </a:lnSpc>
            </a:pPr>
            <a:r>
              <a:rPr lang="en-US" altLang="ko-KR" sz="1400" dirty="0">
                <a:solidFill>
                  <a:prstClr val="white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Samsung </a:t>
            </a:r>
            <a:br>
              <a:rPr lang="en-US" altLang="ko-KR" sz="1400" dirty="0">
                <a:solidFill>
                  <a:prstClr val="white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</a:br>
            <a:r>
              <a:rPr lang="en-US" altLang="ko-KR" sz="1400" dirty="0">
                <a:solidFill>
                  <a:prstClr val="white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E-FOTA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A9CB2A6A-F39D-407C-BD99-A14E3165A8C7}"/>
              </a:ext>
            </a:extLst>
          </p:cNvPr>
          <p:cNvSpPr txBox="1"/>
          <p:nvPr/>
        </p:nvSpPr>
        <p:spPr>
          <a:xfrm>
            <a:off x="6329857" y="2645801"/>
            <a:ext cx="1564364" cy="641711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>
            <a:defPPr>
              <a:defRPr lang="ko-KR"/>
            </a:defPPr>
            <a:lvl1pPr marL="114300" indent="-114300">
              <a:lnSpc>
                <a:spcPts val="1500"/>
              </a:lnSpc>
              <a:buFont typeface="Arial" panose="020B0604020202020204" pitchFamily="34" charset="0"/>
              <a:buChar char="•"/>
              <a:defRPr sz="1000">
                <a:solidFill>
                  <a:prstClr val="white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pPr defTabSz="685732" latinLnBrk="1">
              <a:lnSpc>
                <a:spcPct val="90000"/>
              </a:lnSpc>
              <a:spcAft>
                <a:spcPts val="300"/>
              </a:spcAft>
            </a:pPr>
            <a:r>
              <a:rPr lang="it-IT" altLang="ko-KR" sz="800" dirty="0">
                <a:latin typeface="SamsungOne 400C" panose="020B0506030303020204" pitchFamily="34" charset="0"/>
                <a:ea typeface="SamsungOne 400C" panose="020B0506030303020204" pitchFamily="34" charset="0"/>
              </a:rPr>
              <a:t>Controllo della versione del SO</a:t>
            </a:r>
          </a:p>
          <a:p>
            <a:pPr marL="0" indent="0" defTabSz="685732" latinLnBrk="1">
              <a:lnSpc>
                <a:spcPct val="90000"/>
              </a:lnSpc>
              <a:spcAft>
                <a:spcPts val="300"/>
              </a:spcAft>
              <a:buNone/>
            </a:pPr>
            <a:r>
              <a:rPr lang="it-IT" altLang="ko-KR" sz="800" dirty="0">
                <a:latin typeface="SamsungOne 400C" panose="020B0506030303020204" pitchFamily="34" charset="0"/>
                <a:ea typeface="SamsungOne 400C" panose="020B0506030303020204" pitchFamily="34" charset="0"/>
              </a:rPr>
              <a:t>      del dispositivo</a:t>
            </a:r>
          </a:p>
          <a:p>
            <a:pPr defTabSz="685732" latinLnBrk="1">
              <a:lnSpc>
                <a:spcPct val="90000"/>
              </a:lnSpc>
              <a:spcAft>
                <a:spcPts val="300"/>
              </a:spcAft>
            </a:pPr>
            <a:r>
              <a:rPr lang="en-US" altLang="ko-KR" sz="800" dirty="0">
                <a:latin typeface="SamsungOne 400C" panose="020B0506030303020204" pitchFamily="34" charset="0"/>
                <a:ea typeface="SamsungOne 400C" panose="020B0506030303020204" pitchFamily="34" charset="0"/>
              </a:rPr>
              <a:t>Aggiornamento </a:t>
            </a:r>
            <a:r>
              <a:rPr lang="en-US" altLang="ko-KR" sz="800" dirty="0" err="1">
                <a:latin typeface="SamsungOne 400C" panose="020B0506030303020204" pitchFamily="34" charset="0"/>
                <a:ea typeface="SamsungOne 400C" panose="020B0506030303020204" pitchFamily="34" charset="0"/>
              </a:rPr>
              <a:t>pianificato</a:t>
            </a:r>
            <a:r>
              <a:rPr lang="en-US" altLang="ko-KR" sz="800" dirty="0">
                <a:latin typeface="SamsungOne 400C" panose="020B0506030303020204" pitchFamily="34" charset="0"/>
                <a:ea typeface="SamsungOne 400C" panose="020B0506030303020204" pitchFamily="34" charset="0"/>
              </a:rPr>
              <a:t> / </a:t>
            </a:r>
          </a:p>
          <a:p>
            <a:pPr marL="0" indent="0" defTabSz="685732" latinLnBrk="1">
              <a:lnSpc>
                <a:spcPct val="90000"/>
              </a:lnSpc>
              <a:spcAft>
                <a:spcPts val="300"/>
              </a:spcAft>
              <a:buNone/>
            </a:pPr>
            <a:r>
              <a:rPr lang="en-US" altLang="ko-KR" sz="800" dirty="0">
                <a:latin typeface="SamsungOne 400C" panose="020B0506030303020204" pitchFamily="34" charset="0"/>
                <a:ea typeface="SamsungOne 400C" panose="020B0506030303020204" pitchFamily="34" charset="0"/>
              </a:rPr>
              <a:t>      </a:t>
            </a:r>
            <a:r>
              <a:rPr lang="en-US" altLang="ko-KR" sz="800" dirty="0" err="1">
                <a:latin typeface="SamsungOne 400C" panose="020B0506030303020204" pitchFamily="34" charset="0"/>
                <a:ea typeface="SamsungOne 400C" panose="020B0506030303020204" pitchFamily="34" charset="0"/>
              </a:rPr>
              <a:t>forzato</a:t>
            </a:r>
            <a:endParaRPr lang="en-US" altLang="ko-KR" sz="800" dirty="0"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sp>
        <p:nvSpPr>
          <p:cNvPr id="49" name="직사각형 12">
            <a:extLst>
              <a:ext uri="{FF2B5EF4-FFF2-40B4-BE49-F238E27FC236}">
                <a16:creationId xmlns="" xmlns:a16="http://schemas.microsoft.com/office/drawing/2014/main" id="{70799357-39B6-4FA2-8024-B601C9131CF6}"/>
              </a:ext>
            </a:extLst>
          </p:cNvPr>
          <p:cNvSpPr/>
          <p:nvPr/>
        </p:nvSpPr>
        <p:spPr>
          <a:xfrm>
            <a:off x="2934020" y="2075029"/>
            <a:ext cx="1624671" cy="11658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 latinLnBrk="1"/>
            <a:endParaRPr lang="ko-KR" altLang="en-US" sz="1400" dirty="0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5AC8EA0C-8727-4361-8107-A8F8E6430A67}"/>
              </a:ext>
            </a:extLst>
          </p:cNvPr>
          <p:cNvSpPr txBox="1"/>
          <p:nvPr/>
        </p:nvSpPr>
        <p:spPr>
          <a:xfrm>
            <a:off x="2981336" y="2153231"/>
            <a:ext cx="1188903" cy="505265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 latinLnBrk="1">
              <a:lnSpc>
                <a:spcPts val="1650"/>
              </a:lnSpc>
            </a:pPr>
            <a:r>
              <a:rPr lang="en-US" altLang="ko-KR" sz="1400" dirty="0">
                <a:solidFill>
                  <a:prstClr val="white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Knox Mobile</a:t>
            </a:r>
            <a:br>
              <a:rPr lang="en-US" altLang="ko-KR" sz="1400" dirty="0">
                <a:solidFill>
                  <a:prstClr val="white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</a:br>
            <a:r>
              <a:rPr lang="en-US" altLang="ko-KR" sz="1400" dirty="0">
                <a:solidFill>
                  <a:prstClr val="white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Enrollment</a:t>
            </a:r>
            <a:endParaRPr lang="ko-KR" altLang="en-US" sz="1400" dirty="0">
              <a:solidFill>
                <a:prstClr val="white"/>
              </a:solidFill>
              <a:latin typeface="Samsung Sharp Sans Bold" pitchFamily="2" charset="0"/>
              <a:ea typeface="Arial Unicode MS" panose="020B0604020202020204" pitchFamily="50" charset="-127"/>
              <a:cs typeface="Samsung Sharp Sans Bold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B31108C-B3BC-430D-9912-FAC5E4D5C6B4}"/>
              </a:ext>
            </a:extLst>
          </p:cNvPr>
          <p:cNvSpPr txBox="1"/>
          <p:nvPr/>
        </p:nvSpPr>
        <p:spPr>
          <a:xfrm>
            <a:off x="2975215" y="2716241"/>
            <a:ext cx="1522973" cy="336243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marL="85717" indent="-85717" defTabSz="685732" latinLnBrk="1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8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Enrollment </a:t>
            </a:r>
            <a:r>
              <a:rPr lang="en-US" altLang="ko-KR" sz="800" dirty="0" err="1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massivo</a:t>
            </a:r>
            <a:r>
              <a:rPr lang="en-US" altLang="ko-KR" sz="8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</a:t>
            </a:r>
            <a:r>
              <a:rPr lang="en-US" altLang="ko-KR" sz="800" dirty="0" err="1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su</a:t>
            </a:r>
            <a:r>
              <a:rPr lang="en-US" altLang="ko-KR" sz="8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EMM </a:t>
            </a:r>
          </a:p>
          <a:p>
            <a:pPr marL="85717" indent="-85717" defTabSz="685732" latinLnBrk="1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800" dirty="0" err="1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Iscrizione</a:t>
            </a:r>
            <a:r>
              <a:rPr lang="en-US" altLang="ko-KR" sz="8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</a:t>
            </a:r>
            <a:r>
              <a:rPr lang="en-US" altLang="ko-KR" sz="800" dirty="0" err="1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automatica</a:t>
            </a:r>
            <a:r>
              <a:rPr lang="en-US" altLang="ko-KR" sz="8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/ </a:t>
            </a:r>
            <a:r>
              <a:rPr lang="en-US" altLang="ko-KR" sz="800" dirty="0" err="1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forzata</a:t>
            </a:r>
            <a:endParaRPr lang="en-US" altLang="ko-KR" sz="800" dirty="0">
              <a:solidFill>
                <a:prstClr val="white"/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FB31108C-B3BC-430D-9912-FAC5E4D5C6B4}"/>
              </a:ext>
            </a:extLst>
          </p:cNvPr>
          <p:cNvSpPr txBox="1"/>
          <p:nvPr/>
        </p:nvSpPr>
        <p:spPr>
          <a:xfrm>
            <a:off x="4709478" y="2716241"/>
            <a:ext cx="1340749" cy="336245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marL="85717" indent="-85717" defTabSz="685732" latinLnBrk="1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8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Cloud-based EMM</a:t>
            </a:r>
          </a:p>
          <a:p>
            <a:pPr marL="85717" indent="-85717" defTabSz="685732" latinLnBrk="1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800" dirty="0" err="1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Gestione</a:t>
            </a:r>
            <a:r>
              <a:rPr lang="en-US" altLang="ko-KR" sz="8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</a:t>
            </a:r>
            <a:r>
              <a:rPr lang="en-US" altLang="ko-KR" sz="800" dirty="0" err="1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dispositivo</a:t>
            </a:r>
            <a:r>
              <a:rPr lang="en-US" altLang="ko-KR" sz="8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/ app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B31108C-B3BC-430D-9912-FAC5E4D5C6B4}"/>
              </a:ext>
            </a:extLst>
          </p:cNvPr>
          <p:cNvSpPr txBox="1"/>
          <p:nvPr/>
        </p:nvSpPr>
        <p:spPr>
          <a:xfrm>
            <a:off x="1317069" y="2716242"/>
            <a:ext cx="1517917" cy="45050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marL="85717" indent="-85717" defTabSz="685732" latinLnBrk="1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8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Setup </a:t>
            </a:r>
            <a:r>
              <a:rPr lang="en-US" altLang="ko-KR" sz="800" dirty="0" err="1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automatico</a:t>
            </a:r>
            <a:r>
              <a:rPr lang="en-US" altLang="ko-KR" sz="8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del </a:t>
            </a:r>
            <a:r>
              <a:rPr lang="en-US" altLang="ko-KR" sz="800" dirty="0" err="1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dispositivo</a:t>
            </a:r>
            <a:endParaRPr lang="en-US" altLang="ko-KR" sz="800" dirty="0">
              <a:solidFill>
                <a:prstClr val="white"/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  <a:p>
            <a:pPr marL="85717" indent="-85717" defTabSz="685732" latinLnBrk="1">
              <a:lnSpc>
                <a:spcPct val="9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altLang="ko-KR" sz="800" dirty="0" err="1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Configurazione</a:t>
            </a:r>
            <a:r>
              <a:rPr lang="en-US" altLang="ko-KR" sz="8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</a:t>
            </a:r>
            <a:r>
              <a:rPr lang="en-US" altLang="ko-KR" sz="800" dirty="0" err="1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massiva</a:t>
            </a:r>
            <a:endParaRPr lang="en-US" altLang="ko-KR" sz="800" dirty="0">
              <a:solidFill>
                <a:prstClr val="white"/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32" y="1328922"/>
            <a:ext cx="1433442" cy="340514"/>
          </a:xfrm>
          <a:prstGeom prst="rect">
            <a:avLst/>
          </a:prstGeom>
        </p:spPr>
      </p:pic>
      <p:sp>
        <p:nvSpPr>
          <p:cNvPr id="43" name="Titolo 4"/>
          <p:cNvSpPr txBox="1">
            <a:spLocks/>
          </p:cNvSpPr>
          <p:nvPr/>
        </p:nvSpPr>
        <p:spPr>
          <a:xfrm>
            <a:off x="0" y="-20538"/>
            <a:ext cx="9144000" cy="604738"/>
          </a:xfrm>
          <a:prstGeom prst="rect">
            <a:avLst/>
          </a:prstGeom>
          <a:solidFill>
            <a:schemeClr val="tx2"/>
          </a:solidFill>
        </p:spPr>
        <p:txBody>
          <a:bodyPr vert="horz" lIns="91428" tIns="45714" rIns="91428" bIns="45714" rtlCol="0" anchor="ctr">
            <a:normAutofit/>
          </a:bodyPr>
          <a:lstStyle>
            <a:lvl1pPr defTabSz="914378" eaLnBrk="1" latinLnBrk="0" hangingPunct="1">
              <a:spcBef>
                <a:spcPct val="0"/>
              </a:spcBef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Samsung Knox</a:t>
            </a:r>
            <a:endParaRPr lang="it-IT" dirty="0">
              <a:latin typeface="Samsung Sharp Sans Bold" pitchFamily="2" charset="0"/>
              <a:ea typeface="Samsung Sharp Sans Bold" pitchFamily="2" charset="0"/>
              <a:cs typeface="Samsung Sharp Sans Bold" pitchFamily="2" charset="0"/>
            </a:endParaRPr>
          </a:p>
        </p:txBody>
      </p:sp>
      <p:sp>
        <p:nvSpPr>
          <p:cNvPr id="45" name="직사각형 57">
            <a:extLst>
              <a:ext uri="{FF2B5EF4-FFF2-40B4-BE49-F238E27FC236}">
                <a16:creationId xmlns="" xmlns:a16="http://schemas.microsoft.com/office/drawing/2014/main" id="{09E33119-30BC-4345-AD24-5399E61C96D9}"/>
              </a:ext>
            </a:extLst>
          </p:cNvPr>
          <p:cNvSpPr/>
          <p:nvPr/>
        </p:nvSpPr>
        <p:spPr>
          <a:xfrm>
            <a:off x="5766075" y="3795926"/>
            <a:ext cx="2046285" cy="108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 latinLnBrk="1"/>
            <a:endParaRPr lang="ko-KR" altLang="en-US" sz="1400" dirty="0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46" name="TextBox 15">
            <a:extLst>
              <a:ext uri="{FF2B5EF4-FFF2-40B4-BE49-F238E27FC236}">
                <a16:creationId xmlns="" xmlns:a16="http://schemas.microsoft.com/office/drawing/2014/main" id="{8238207B-DFE9-4F02-9152-8901976F6921}"/>
              </a:ext>
            </a:extLst>
          </p:cNvPr>
          <p:cNvSpPr txBox="1"/>
          <p:nvPr/>
        </p:nvSpPr>
        <p:spPr>
          <a:xfrm>
            <a:off x="6011789" y="3796265"/>
            <a:ext cx="1418551" cy="294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>
            <a:defPPr>
              <a:defRPr lang="it-IT"/>
            </a:defPPr>
            <a:lvl1pPr algn="ctr" defTabSz="685732" latinLnBrk="1">
              <a:defRPr sz="1400">
                <a:solidFill>
                  <a:prstClr val="white"/>
                </a:solidFill>
                <a:latin typeface="Calibri" panose="020F0502020204030204" pitchFamily="34" charset="0"/>
                <a:ea typeface="Arial Unicode MS" panose="020B0604020202020204" pitchFamily="50" charset="-127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1650"/>
              </a:lnSpc>
            </a:pPr>
            <a:r>
              <a:rPr lang="it-IT" altLang="ko-KR" sz="1000" dirty="0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KPE Premium Edition</a:t>
            </a:r>
            <a:endParaRPr lang="en-US" altLang="ko-KR" sz="1000" dirty="0">
              <a:latin typeface="Samsung Sharp Sans Bold" pitchFamily="2" charset="0"/>
              <a:ea typeface="Samsung Sharp Sans Bold" pitchFamily="2" charset="0"/>
              <a:cs typeface="Samsung Sharp Sans Bold" pitchFamily="2" charset="0"/>
            </a:endParaRPr>
          </a:p>
        </p:txBody>
      </p:sp>
      <p:pic>
        <p:nvPicPr>
          <p:cNvPr id="29" name="그림 42">
            <a:extLst>
              <a:ext uri="{FF2B5EF4-FFF2-40B4-BE49-F238E27FC236}">
                <a16:creationId xmlns="" xmlns:a16="http://schemas.microsoft.com/office/drawing/2014/main" id="{4CF1EFB4-168E-473F-A17D-F7206B5698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799" y="3644631"/>
            <a:ext cx="2674129" cy="1337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0988" y="4700714"/>
            <a:ext cx="708583" cy="70210"/>
          </a:xfrm>
          <a:prstGeom prst="rect">
            <a:avLst/>
          </a:prstGeom>
          <a:solidFill>
            <a:srgbClr val="1E2736"/>
          </a:solidFill>
        </p:spPr>
        <p:txBody>
          <a:bodyPr wrap="square" lIns="0" tIns="0" rIns="82288" bIns="0" rtlCol="0" anchor="ctr">
            <a:spAutoFit/>
          </a:bodyPr>
          <a:lstStyle/>
          <a:p>
            <a:pPr defTabSz="685732" latinLnBrk="1"/>
            <a:r>
              <a:rPr lang="en-US" sz="5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Hardware Root of Trust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20986" y="4551691"/>
            <a:ext cx="1290119" cy="70210"/>
          </a:xfrm>
          <a:prstGeom prst="rect">
            <a:avLst/>
          </a:prstGeom>
          <a:solidFill>
            <a:srgbClr val="142539"/>
          </a:solidFill>
        </p:spPr>
        <p:txBody>
          <a:bodyPr wrap="none" lIns="0" tIns="0" rIns="0" bIns="0" rtlCol="0" anchor="ctr">
            <a:spAutoFit/>
          </a:bodyPr>
          <a:lstStyle/>
          <a:p>
            <a:pPr defTabSz="685732" latinLnBrk="1"/>
            <a:r>
              <a:rPr lang="en-US" sz="5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TrustZone-based Integrity Measurement Architecture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20985" y="4399310"/>
            <a:ext cx="343739" cy="70210"/>
          </a:xfrm>
          <a:prstGeom prst="rect">
            <a:avLst/>
          </a:prstGeom>
          <a:solidFill>
            <a:srgbClr val="142539"/>
          </a:solidFill>
        </p:spPr>
        <p:txBody>
          <a:bodyPr wrap="none" lIns="0" tIns="0" rIns="0" bIns="0" rtlCol="0" anchor="ctr">
            <a:spAutoFit/>
          </a:bodyPr>
          <a:lstStyle/>
          <a:p>
            <a:pPr defTabSz="685732" latinLnBrk="1"/>
            <a:r>
              <a:rPr lang="en-US" sz="5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SE for Android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20985" y="4242304"/>
            <a:ext cx="602640" cy="70210"/>
          </a:xfrm>
          <a:prstGeom prst="rect">
            <a:avLst/>
          </a:prstGeom>
          <a:solidFill>
            <a:srgbClr val="142539"/>
          </a:solidFill>
        </p:spPr>
        <p:txBody>
          <a:bodyPr wrap="none" lIns="0" tIns="0" rIns="0" bIns="0" rtlCol="0" anchor="ctr">
            <a:spAutoFit/>
          </a:bodyPr>
          <a:lstStyle/>
          <a:p>
            <a:pPr defTabSz="685732" latinLnBrk="1"/>
            <a:r>
              <a:rPr lang="en-US" sz="5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Management Framework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620989" y="4100781"/>
            <a:ext cx="634820" cy="70210"/>
          </a:xfrm>
          <a:prstGeom prst="rect">
            <a:avLst/>
          </a:prstGeom>
          <a:solidFill>
            <a:srgbClr val="11273C"/>
          </a:solidFill>
        </p:spPr>
        <p:txBody>
          <a:bodyPr wrap="none" lIns="0" tIns="0" rIns="0" bIns="0" rtlCol="0" anchor="ctr">
            <a:spAutoFit/>
          </a:bodyPr>
          <a:lstStyle/>
          <a:p>
            <a:pPr defTabSz="685732" latinLnBrk="1"/>
            <a:r>
              <a:rPr lang="en-US" sz="5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Knox Workspace container</a:t>
            </a:r>
          </a:p>
        </p:txBody>
      </p:sp>
      <p:sp>
        <p:nvSpPr>
          <p:cNvPr id="47" name="TextBox 15">
            <a:extLst>
              <a:ext uri="{FF2B5EF4-FFF2-40B4-BE49-F238E27FC236}">
                <a16:creationId xmlns="" xmlns:a16="http://schemas.microsoft.com/office/drawing/2014/main" id="{8238207B-DFE9-4F02-9152-8901976F6921}"/>
              </a:ext>
            </a:extLst>
          </p:cNvPr>
          <p:cNvSpPr txBox="1"/>
          <p:nvPr/>
        </p:nvSpPr>
        <p:spPr>
          <a:xfrm>
            <a:off x="3575787" y="3617211"/>
            <a:ext cx="2131020" cy="271675"/>
          </a:xfrm>
          <a:prstGeom prst="rect">
            <a:avLst/>
          </a:prstGeom>
          <a:noFill/>
        </p:spPr>
        <p:txBody>
          <a:bodyPr wrap="none" lIns="68574" tIns="34289" rIns="68574" bIns="34289" rtlCol="0">
            <a:spAutoFit/>
          </a:bodyPr>
          <a:lstStyle/>
          <a:p>
            <a:pPr defTabSz="685732" latinLnBrk="1">
              <a:lnSpc>
                <a:spcPts val="1650"/>
              </a:lnSpc>
            </a:pPr>
            <a:r>
              <a:rPr lang="it-IT" altLang="ko-KR" sz="1100" dirty="0" smtClean="0">
                <a:solidFill>
                  <a:prstClr val="white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Knox Platform for Enterprise</a:t>
            </a:r>
            <a:endParaRPr lang="en-US" altLang="ko-KR" sz="1200" dirty="0">
              <a:solidFill>
                <a:prstClr val="white"/>
              </a:solidFill>
              <a:latin typeface="Samsung Sharp Sans Bold" pitchFamily="2" charset="0"/>
              <a:ea typeface="Samsung Sharp Sans Bold" pitchFamily="2" charset="0"/>
              <a:cs typeface="Samsung Sharp Sans Bold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9CB2A6A-F39D-407C-BD99-A14E3165A8C7}"/>
              </a:ext>
            </a:extLst>
          </p:cNvPr>
          <p:cNvSpPr txBox="1"/>
          <p:nvPr/>
        </p:nvSpPr>
        <p:spPr>
          <a:xfrm>
            <a:off x="3812710" y="3959984"/>
            <a:ext cx="1894098" cy="960261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>
            <a:defPPr>
              <a:defRPr lang="ko-KR"/>
            </a:defPPr>
            <a:lvl1pPr marL="114300" indent="-114300">
              <a:lnSpc>
                <a:spcPts val="1500"/>
              </a:lnSpc>
              <a:buFont typeface="Arial" panose="020B0604020202020204" pitchFamily="34" charset="0"/>
              <a:buChar char="•"/>
              <a:defRPr sz="1000">
                <a:solidFill>
                  <a:prstClr val="white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pPr defTabSz="685732" latinLnBrk="1">
              <a:lnSpc>
                <a:spcPct val="90000"/>
              </a:lnSpc>
              <a:spcAft>
                <a:spcPts val="300"/>
              </a:spcAft>
            </a:pPr>
            <a:r>
              <a:rPr lang="it-IT" altLang="ko-KR" sz="800" dirty="0">
                <a:latin typeface="SamsungOne 400C" panose="020B0506030303020204" pitchFamily="34" charset="0"/>
                <a:ea typeface="SamsungOne 400C" panose="020B0506030303020204" pitchFamily="34" charset="0"/>
              </a:rPr>
              <a:t>Piattaforma multilivello integrata in software e </a:t>
            </a:r>
            <a:r>
              <a:rPr lang="it-IT" altLang="ko-KR" sz="800" dirty="0" smtClean="0">
                <a:latin typeface="SamsungOne 400C" panose="020B0506030303020204" pitchFamily="34" charset="0"/>
                <a:ea typeface="SamsungOne 400C" panose="020B0506030303020204" pitchFamily="34" charset="0"/>
              </a:rPr>
              <a:t>hardware</a:t>
            </a:r>
          </a:p>
          <a:p>
            <a:pPr defTabSz="685732" latinLnBrk="1">
              <a:lnSpc>
                <a:spcPct val="90000"/>
              </a:lnSpc>
              <a:spcAft>
                <a:spcPts val="300"/>
              </a:spcAft>
            </a:pPr>
            <a:r>
              <a:rPr lang="it-IT" altLang="ko-KR" sz="800" dirty="0">
                <a:latin typeface="SamsungOne 400C" panose="020B0506030303020204" pitchFamily="34" charset="0"/>
                <a:ea typeface="SamsungOne 400C" panose="020B0506030303020204" pitchFamily="34" charset="0"/>
              </a:rPr>
              <a:t>Verifica costante dell'integrità del dispositivo</a:t>
            </a:r>
            <a:r>
              <a:rPr lang="en-US" altLang="ko-KR" sz="800" dirty="0" smtClean="0">
                <a:latin typeface="SamsungOne 400C" panose="020B0506030303020204" pitchFamily="34" charset="0"/>
                <a:ea typeface="SamsungOne 400C" panose="020B0506030303020204" pitchFamily="34" charset="0"/>
              </a:rPr>
              <a:t> </a:t>
            </a:r>
            <a:endParaRPr lang="en-US" altLang="ko-KR" sz="800" dirty="0">
              <a:latin typeface="SamsungOne 400C" panose="020B0506030303020204" pitchFamily="34" charset="0"/>
              <a:ea typeface="SamsungOne 400C" panose="020B0506030303020204" pitchFamily="34" charset="0"/>
            </a:endParaRPr>
          </a:p>
          <a:p>
            <a:pPr defTabSz="685732" latinLnBrk="1">
              <a:lnSpc>
                <a:spcPct val="90000"/>
              </a:lnSpc>
              <a:spcAft>
                <a:spcPts val="300"/>
              </a:spcAft>
            </a:pPr>
            <a:r>
              <a:rPr lang="it-IT" altLang="ko-KR" sz="800" dirty="0">
                <a:latin typeface="SamsungOne 400C" panose="020B0506030303020204" pitchFamily="34" charset="0"/>
                <a:ea typeface="SamsungOne 400C" panose="020B0506030303020204" pitchFamily="34" charset="0"/>
              </a:rPr>
              <a:t>Robusta protezione dei dati e archiviazione delle </a:t>
            </a:r>
            <a:r>
              <a:rPr lang="it-IT" altLang="ko-KR" sz="800" dirty="0" smtClean="0">
                <a:latin typeface="SamsungOne 400C" panose="020B0506030303020204" pitchFamily="34" charset="0"/>
                <a:ea typeface="SamsungOne 400C" panose="020B0506030303020204" pitchFamily="34" charset="0"/>
              </a:rPr>
              <a:t>chiavi</a:t>
            </a:r>
          </a:p>
          <a:p>
            <a:pPr defTabSz="685732" latinLnBrk="1">
              <a:lnSpc>
                <a:spcPct val="90000"/>
              </a:lnSpc>
              <a:spcAft>
                <a:spcPts val="300"/>
              </a:spcAft>
            </a:pPr>
            <a:r>
              <a:rPr lang="en-US" altLang="ko-KR" sz="800" dirty="0" smtClean="0">
                <a:latin typeface="SamsungOne 400C" panose="020B0506030303020204" pitchFamily="34" charset="0"/>
                <a:ea typeface="SamsungOne 400C" panose="020B0506030303020204" pitchFamily="34" charset="0"/>
              </a:rPr>
              <a:t>APN</a:t>
            </a:r>
            <a:r>
              <a:rPr lang="en-US" altLang="ko-KR" sz="800" dirty="0">
                <a:latin typeface="SamsungOne 400C" panose="020B0506030303020204" pitchFamily="34" charset="0"/>
                <a:ea typeface="SamsungOne 400C" panose="020B0506030303020204" pitchFamily="34" charset="0"/>
              </a:rPr>
              <a:t>, </a:t>
            </a:r>
            <a:r>
              <a:rPr lang="en-US" altLang="ko-KR" sz="800" dirty="0" err="1">
                <a:latin typeface="SamsungOne 400C" panose="020B0506030303020204" pitchFamily="34" charset="0"/>
                <a:ea typeface="SamsungOne 400C" panose="020B0506030303020204" pitchFamily="34" charset="0"/>
              </a:rPr>
              <a:t>gestione</a:t>
            </a:r>
            <a:r>
              <a:rPr lang="en-US" altLang="ko-KR" sz="800" dirty="0">
                <a:latin typeface="SamsungOne 400C" panose="020B0506030303020204" pitchFamily="34" charset="0"/>
                <a:ea typeface="SamsungOne 400C" panose="020B0506030303020204" pitchFamily="34" charset="0"/>
              </a:rPr>
              <a:t> firewall</a:t>
            </a:r>
          </a:p>
        </p:txBody>
      </p:sp>
      <p:pic>
        <p:nvPicPr>
          <p:cNvPr id="1026" name="Picture 2" descr="https://kp4-cdn.samsungknox.com/img/ML18ZKBYSvYkshOf.png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31"/>
          <a:stretch/>
        </p:blipFill>
        <p:spPr bwMode="auto">
          <a:xfrm>
            <a:off x="2307947" y="3634148"/>
            <a:ext cx="529511" cy="55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A9CB2A6A-F39D-407C-BD99-A14E3165A8C7}"/>
              </a:ext>
            </a:extLst>
          </p:cNvPr>
          <p:cNvSpPr txBox="1"/>
          <p:nvPr/>
        </p:nvSpPr>
        <p:spPr>
          <a:xfrm>
            <a:off x="5810991" y="4090511"/>
            <a:ext cx="1894098" cy="700190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>
            <a:defPPr>
              <a:defRPr lang="ko-KR"/>
            </a:defPPr>
            <a:lvl1pPr marL="114300" indent="-114300">
              <a:lnSpc>
                <a:spcPts val="1500"/>
              </a:lnSpc>
              <a:buFont typeface="Arial" panose="020B0604020202020204" pitchFamily="34" charset="0"/>
              <a:buChar char="•"/>
              <a:defRPr sz="1000">
                <a:solidFill>
                  <a:prstClr val="white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</a:lstStyle>
          <a:p>
            <a:pPr defTabSz="685732" latinLnBrk="1">
              <a:lnSpc>
                <a:spcPct val="90000"/>
              </a:lnSpc>
              <a:spcAft>
                <a:spcPts val="300"/>
              </a:spcAft>
            </a:pPr>
            <a:r>
              <a:rPr lang="en-US" sz="800" dirty="0" err="1"/>
              <a:t>Gestione</a:t>
            </a:r>
            <a:r>
              <a:rPr lang="en-US" sz="800" dirty="0"/>
              <a:t> </a:t>
            </a:r>
            <a:r>
              <a:rPr lang="en-US" sz="800" dirty="0" err="1"/>
              <a:t>granulare</a:t>
            </a:r>
            <a:r>
              <a:rPr lang="en-US" sz="800" dirty="0"/>
              <a:t>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del </a:t>
            </a:r>
            <a:r>
              <a:rPr lang="en-US" sz="800" dirty="0" err="1" smtClean="0"/>
              <a:t>dispositivo</a:t>
            </a:r>
            <a:endParaRPr lang="en-US" altLang="ko-KR" sz="800" dirty="0" smtClean="0">
              <a:latin typeface="SamsungOne 400C" panose="020B0506030303020204" pitchFamily="34" charset="0"/>
              <a:ea typeface="SamsungOne 400C" panose="020B0506030303020204" pitchFamily="34" charset="0"/>
            </a:endParaRPr>
          </a:p>
          <a:p>
            <a:pPr defTabSz="685732" latinLnBrk="1">
              <a:lnSpc>
                <a:spcPct val="90000"/>
              </a:lnSpc>
              <a:spcAft>
                <a:spcPts val="300"/>
              </a:spcAft>
            </a:pPr>
            <a:r>
              <a:rPr lang="en-US" sz="800" dirty="0" err="1"/>
              <a:t>Gestione</a:t>
            </a:r>
            <a:r>
              <a:rPr lang="en-US" sz="800" dirty="0"/>
              <a:t> </a:t>
            </a:r>
            <a:r>
              <a:rPr lang="en-US" sz="800" dirty="0" err="1" smtClean="0"/>
              <a:t>granulare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Network Analytics</a:t>
            </a:r>
          </a:p>
          <a:p>
            <a:pPr defTabSz="685732" latinLnBrk="1">
              <a:lnSpc>
                <a:spcPct val="90000"/>
              </a:lnSpc>
              <a:spcAft>
                <a:spcPts val="300"/>
              </a:spcAft>
            </a:pPr>
            <a:r>
              <a:rPr lang="en-US" sz="800" dirty="0" smtClean="0"/>
              <a:t>Advanced </a:t>
            </a:r>
            <a:r>
              <a:rPr lang="en-US" sz="800" dirty="0"/>
              <a:t>VPN</a:t>
            </a:r>
            <a:endParaRPr lang="en-US" altLang="ko-KR" sz="800" dirty="0"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sp>
        <p:nvSpPr>
          <p:cNvPr id="51" name="타원 63"/>
          <p:cNvSpPr/>
          <p:nvPr/>
        </p:nvSpPr>
        <p:spPr>
          <a:xfrm>
            <a:off x="6963206" y="4121902"/>
            <a:ext cx="703114" cy="685753"/>
          </a:xfrm>
          <a:prstGeom prst="ellipse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 latinLnBrk="1"/>
            <a:endParaRPr lang="ko-KR" altLang="en-US" sz="1100" dirty="0">
              <a:solidFill>
                <a:prstClr val="white"/>
              </a:solidFill>
              <a:latin typeface="Calibri" panose="020F050202020403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3" name="직사각형 64"/>
          <p:cNvSpPr/>
          <p:nvPr/>
        </p:nvSpPr>
        <p:spPr>
          <a:xfrm>
            <a:off x="6877772" y="4177924"/>
            <a:ext cx="887042" cy="614012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algn="ctr" defTabSz="685732" latinLnBrk="1">
              <a:lnSpc>
                <a:spcPct val="80000"/>
              </a:lnSpc>
              <a:spcAft>
                <a:spcPts val="300"/>
              </a:spcAft>
            </a:pPr>
            <a:r>
              <a:rPr lang="en-US" altLang="ko-KR" sz="8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Include</a:t>
            </a:r>
          </a:p>
          <a:p>
            <a:pPr algn="ctr" defTabSz="685732" latinLnBrk="1">
              <a:lnSpc>
                <a:spcPct val="80000"/>
              </a:lnSpc>
              <a:spcAft>
                <a:spcPts val="300"/>
              </a:spcAft>
            </a:pPr>
            <a:r>
              <a:rPr lang="en-US" altLang="ko-KR" sz="1100" dirty="0" smtClean="0">
                <a:solidFill>
                  <a:prstClr val="white"/>
                </a:solidFill>
                <a:latin typeface="SamsungOne 800C" panose="020B0906030303020204" pitchFamily="34" charset="0"/>
                <a:ea typeface="SamsungOne 800C" panose="020B0906030303020204" pitchFamily="34" charset="0"/>
              </a:rPr>
              <a:t>Knox</a:t>
            </a:r>
            <a:r>
              <a:rPr lang="en-US" altLang="ko-KR" sz="1100" dirty="0">
                <a:solidFill>
                  <a:prstClr val="white"/>
                </a:solidFill>
                <a:latin typeface="SamsungOne 800C" panose="020B0906030303020204" pitchFamily="34" charset="0"/>
                <a:ea typeface="SamsungOne 800C" panose="020B0906030303020204" pitchFamily="34" charset="0"/>
              </a:rPr>
              <a:t/>
            </a:r>
            <a:br>
              <a:rPr lang="en-US" altLang="ko-KR" sz="1100" dirty="0">
                <a:solidFill>
                  <a:prstClr val="white"/>
                </a:solidFill>
                <a:latin typeface="SamsungOne 800C" panose="020B0906030303020204" pitchFamily="34" charset="0"/>
                <a:ea typeface="SamsungOne 800C" panose="020B0906030303020204" pitchFamily="34" charset="0"/>
              </a:rPr>
            </a:br>
            <a:r>
              <a:rPr lang="en-US" altLang="ko-KR" sz="1100" dirty="0" smtClean="0">
                <a:solidFill>
                  <a:prstClr val="white"/>
                </a:solidFill>
                <a:latin typeface="SamsungOne 800C" panose="020B0906030303020204" pitchFamily="34" charset="0"/>
                <a:ea typeface="SamsungOne 800C" panose="020B0906030303020204" pitchFamily="34" charset="0"/>
              </a:rPr>
              <a:t>Workspace</a:t>
            </a:r>
          </a:p>
          <a:p>
            <a:pPr algn="ctr" defTabSz="685732" latinLnBrk="1">
              <a:lnSpc>
                <a:spcPct val="80000"/>
              </a:lnSpc>
              <a:spcAft>
                <a:spcPts val="300"/>
              </a:spcAft>
            </a:pPr>
            <a:r>
              <a:rPr lang="en-US" altLang="ko-KR" sz="800" dirty="0" smtClean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container</a:t>
            </a:r>
            <a:endParaRPr lang="ko-KR" altLang="en-US" sz="900" dirty="0">
              <a:solidFill>
                <a:prstClr val="white"/>
              </a:solidFill>
              <a:latin typeface="SamsungOne 400C" panose="020B0506030303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55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373856" y="1844040"/>
            <a:ext cx="8301990" cy="2865120"/>
          </a:xfrm>
          <a:prstGeom prst="roundRect">
            <a:avLst/>
          </a:prstGeom>
          <a:solidFill>
            <a:srgbClr val="F7F7F7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9" rIns="68576" bIns="34289" rtlCol="0" anchor="ctr"/>
          <a:lstStyle/>
          <a:p>
            <a:pPr algn="ctr"/>
            <a:endParaRPr lang="en-US" dirty="0">
              <a:latin typeface="Arial Unicode MS" panose="020B0604020202020204" pitchFamily="50" charset="-127"/>
            </a:endParaRPr>
          </a:p>
        </p:txBody>
      </p:sp>
      <p:pic>
        <p:nvPicPr>
          <p:cNvPr id="77" name="그림 12">
            <a:extLst>
              <a:ext uri="{FF2B5EF4-FFF2-40B4-BE49-F238E27FC236}">
                <a16:creationId xmlns:a16="http://schemas.microsoft.com/office/drawing/2014/main" xmlns="" id="{C1E4F177-648F-41F8-A349-974880CF0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096" y="2398402"/>
            <a:ext cx="640721" cy="1380416"/>
          </a:xfrm>
          <a:prstGeom prst="rect">
            <a:avLst/>
          </a:prstGeom>
        </p:spPr>
      </p:pic>
      <p:pic>
        <p:nvPicPr>
          <p:cNvPr id="78" name="그림 28">
            <a:extLst>
              <a:ext uri="{FF2B5EF4-FFF2-40B4-BE49-F238E27FC236}">
                <a16:creationId xmlns:a16="http://schemas.microsoft.com/office/drawing/2014/main" xmlns="" id="{7D02E549-5E7D-418B-B63A-458CDBD7C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7367" y="2398402"/>
            <a:ext cx="640721" cy="1380416"/>
          </a:xfrm>
          <a:prstGeom prst="rect">
            <a:avLst/>
          </a:prstGeom>
        </p:spPr>
      </p:pic>
      <p:pic>
        <p:nvPicPr>
          <p:cNvPr id="79" name="그림 27">
            <a:extLst>
              <a:ext uri="{FF2B5EF4-FFF2-40B4-BE49-F238E27FC236}">
                <a16:creationId xmlns:a16="http://schemas.microsoft.com/office/drawing/2014/main" xmlns="" id="{95AF5C44-6C4B-469E-AD31-C426889F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825" y="2398402"/>
            <a:ext cx="640721" cy="1380416"/>
          </a:xfrm>
          <a:prstGeom prst="rect">
            <a:avLst/>
          </a:prstGeom>
        </p:spPr>
      </p:pic>
      <p:pic>
        <p:nvPicPr>
          <p:cNvPr id="80" name="그림 12">
            <a:extLst>
              <a:ext uri="{FF2B5EF4-FFF2-40B4-BE49-F238E27FC236}">
                <a16:creationId xmlns:a16="http://schemas.microsoft.com/office/drawing/2014/main" xmlns="" id="{C1E4F177-648F-41F8-A349-974880CF0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460" y="2398402"/>
            <a:ext cx="640721" cy="1380416"/>
          </a:xfrm>
          <a:prstGeom prst="rect">
            <a:avLst/>
          </a:prstGeom>
        </p:spPr>
      </p:pic>
      <p:pic>
        <p:nvPicPr>
          <p:cNvPr id="81" name="그림 28">
            <a:extLst>
              <a:ext uri="{FF2B5EF4-FFF2-40B4-BE49-F238E27FC236}">
                <a16:creationId xmlns:a16="http://schemas.microsoft.com/office/drawing/2014/main" xmlns="" id="{7D02E549-5E7D-418B-B63A-458CDBD7C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732" y="2398402"/>
            <a:ext cx="640721" cy="138041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5001" y="139720"/>
            <a:ext cx="8636000" cy="418307"/>
          </a:xfrm>
        </p:spPr>
        <p:txBody>
          <a:bodyPr>
            <a:normAutofit/>
          </a:bodyPr>
          <a:lstStyle/>
          <a:p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Samsung Knox, “Enterprise Mobility Solution”</a:t>
            </a:r>
            <a:endParaRPr lang="en-US" altLang="ko-K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6227" y="689371"/>
            <a:ext cx="8410575" cy="507830"/>
          </a:xfrm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altLang="ko-KR" sz="1400" dirty="0">
                <a:solidFill>
                  <a:srgbClr val="1F4E79"/>
                </a:solidFill>
              </a:rPr>
              <a:t>Samsung Knox offre </a:t>
            </a:r>
            <a:r>
              <a:rPr lang="it-IT" altLang="ko-KR" sz="1400" b="1" dirty="0">
                <a:solidFill>
                  <a:srgbClr val="1F4E79"/>
                </a:solidFill>
              </a:rPr>
              <a:t>un portafoglio di soluzioni di mobilità aziendale completo </a:t>
            </a:r>
            <a:r>
              <a:rPr lang="it-IT" altLang="ko-KR" sz="1400" dirty="0">
                <a:solidFill>
                  <a:srgbClr val="1F4E79"/>
                </a:solidFill>
              </a:rPr>
              <a:t>per l'amministratore IT che soddisfa una varietà di esigenze aziendali durante l'intero ciclo di vita del dispositivo.</a:t>
            </a:r>
            <a:endParaRPr lang="en-US" altLang="ko-KR" sz="1400" b="1" dirty="0">
              <a:solidFill>
                <a:srgbClr val="1F4E79"/>
              </a:solidFill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225821" y="715169"/>
            <a:ext cx="0" cy="466344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그림 8">
            <a:extLst>
              <a:ext uri="{FF2B5EF4-FFF2-40B4-BE49-F238E27FC236}">
                <a16:creationId xmlns:a16="http://schemas.microsoft.com/office/drawing/2014/main" xmlns="" id="{DC93526E-24BF-4890-A12B-60159CB092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3" y="2179050"/>
            <a:ext cx="919537" cy="1602138"/>
          </a:xfrm>
          <a:prstGeom prst="rect">
            <a:avLst/>
          </a:prstGeom>
        </p:spPr>
      </p:pic>
      <p:pic>
        <p:nvPicPr>
          <p:cNvPr id="66" name="그림 35">
            <a:extLst>
              <a:ext uri="{FF2B5EF4-FFF2-40B4-BE49-F238E27FC236}">
                <a16:creationId xmlns:a16="http://schemas.microsoft.com/office/drawing/2014/main" xmlns="" id="{C16B9EDC-546B-4FDC-BBB0-6D891FCADC1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797" y="3012465"/>
            <a:ext cx="195122" cy="87292"/>
          </a:xfrm>
          <a:prstGeom prst="rect">
            <a:avLst/>
          </a:prstGeom>
        </p:spPr>
      </p:pic>
      <p:pic>
        <p:nvPicPr>
          <p:cNvPr id="45" name="그림 42">
            <a:extLst>
              <a:ext uri="{FF2B5EF4-FFF2-40B4-BE49-F238E27FC236}">
                <a16:creationId xmlns:a16="http://schemas.microsoft.com/office/drawing/2014/main" xmlns="" id="{833EE062-7E82-45A7-8134-0CE522D177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3" y="3977977"/>
            <a:ext cx="3370279" cy="53439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CB0ECDB-FDBE-46F7-8F19-67F344DF0DB4}"/>
              </a:ext>
            </a:extLst>
          </p:cNvPr>
          <p:cNvSpPr txBox="1"/>
          <p:nvPr/>
        </p:nvSpPr>
        <p:spPr>
          <a:xfrm>
            <a:off x="1540334" y="4126897"/>
            <a:ext cx="2887650" cy="253916"/>
          </a:xfrm>
          <a:prstGeom prst="rect">
            <a:avLst/>
          </a:prstGeom>
          <a:noFill/>
        </p:spPr>
        <p:txBody>
          <a:bodyPr wrap="none" lIns="68576" tIns="34289" rIns="68576" bIns="34289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</a:rPr>
              <a:t>DISTRIBUZIONE &amp; PERSONALIZZAZIONE</a:t>
            </a:r>
            <a:endParaRPr lang="ko-KR" altLang="en-US" sz="1200" dirty="0">
              <a:solidFill>
                <a:schemeClr val="bg1"/>
              </a:solidFill>
              <a:latin typeface="SamsungOne 800" panose="020B0903030303020204" pitchFamily="34" charset="0"/>
            </a:endParaRPr>
          </a:p>
        </p:txBody>
      </p:sp>
      <p:pic>
        <p:nvPicPr>
          <p:cNvPr id="47" name="그림 44">
            <a:extLst>
              <a:ext uri="{FF2B5EF4-FFF2-40B4-BE49-F238E27FC236}">
                <a16:creationId xmlns:a16="http://schemas.microsoft.com/office/drawing/2014/main" xmlns="" id="{4A5E9C2A-9674-46DB-B42F-2C85325DD03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510" y="3977977"/>
            <a:ext cx="3301672" cy="53439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1EDDE31-6BFE-44A6-94C7-3DDD190E2F1F}"/>
              </a:ext>
            </a:extLst>
          </p:cNvPr>
          <p:cNvSpPr txBox="1"/>
          <p:nvPr/>
        </p:nvSpPr>
        <p:spPr>
          <a:xfrm>
            <a:off x="5436096" y="4126897"/>
            <a:ext cx="1776768" cy="253916"/>
          </a:xfrm>
          <a:prstGeom prst="rect">
            <a:avLst/>
          </a:prstGeom>
          <a:noFill/>
        </p:spPr>
        <p:txBody>
          <a:bodyPr wrap="none" lIns="68576" tIns="34289" rIns="68576" bIns="34289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SamsungOne 800" panose="020B0903030303020204" pitchFamily="34" charset="0"/>
                <a:ea typeface="SamsungOne 800" panose="020B0903030303020204" pitchFamily="34" charset="0"/>
              </a:rPr>
              <a:t>SICUREZZA &amp; GESTIONE</a:t>
            </a:r>
            <a:endParaRPr lang="ko-KR" altLang="en-US" sz="1200" dirty="0">
              <a:solidFill>
                <a:schemeClr val="bg1"/>
              </a:solidFill>
              <a:latin typeface="SamsungOne 800" panose="020B0903030303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3B922870-193C-4B20-BB09-CBE29405D2A6}"/>
              </a:ext>
            </a:extLst>
          </p:cNvPr>
          <p:cNvSpPr txBox="1"/>
          <p:nvPr/>
        </p:nvSpPr>
        <p:spPr>
          <a:xfrm>
            <a:off x="3651336" y="2125969"/>
            <a:ext cx="659075" cy="253916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ENROLL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3B922870-193C-4B20-BB09-CBE29405D2A6}"/>
              </a:ext>
            </a:extLst>
          </p:cNvPr>
          <p:cNvSpPr txBox="1"/>
          <p:nvPr/>
        </p:nvSpPr>
        <p:spPr>
          <a:xfrm>
            <a:off x="4857853" y="2125969"/>
            <a:ext cx="725198" cy="253916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MANAGE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B922870-193C-4B20-BB09-CBE29405D2A6}"/>
              </a:ext>
            </a:extLst>
          </p:cNvPr>
          <p:cNvSpPr txBox="1"/>
          <p:nvPr/>
        </p:nvSpPr>
        <p:spPr>
          <a:xfrm>
            <a:off x="6130840" y="2125969"/>
            <a:ext cx="649457" cy="253916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SECURE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B922870-193C-4B20-BB09-CBE29405D2A6}"/>
              </a:ext>
            </a:extLst>
          </p:cNvPr>
          <p:cNvSpPr txBox="1"/>
          <p:nvPr/>
        </p:nvSpPr>
        <p:spPr>
          <a:xfrm>
            <a:off x="7328947" y="2125969"/>
            <a:ext cx="808154" cy="253916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MAINTAIN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B922870-193C-4B20-BB09-CBE29405D2A6}"/>
              </a:ext>
            </a:extLst>
          </p:cNvPr>
          <p:cNvSpPr txBox="1"/>
          <p:nvPr/>
        </p:nvSpPr>
        <p:spPr>
          <a:xfrm>
            <a:off x="2266100" y="2147416"/>
            <a:ext cx="901929" cy="253916"/>
          </a:xfrm>
          <a:prstGeom prst="rect">
            <a:avLst/>
          </a:prstGeom>
          <a:noFill/>
        </p:spPr>
        <p:txBody>
          <a:bodyPr wrap="none" lIns="68576" tIns="34289" rIns="68576" bIns="34289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CONFIGURE</a:t>
            </a:r>
          </a:p>
        </p:txBody>
      </p:sp>
      <p:pic>
        <p:nvPicPr>
          <p:cNvPr id="85" name="그림 35">
            <a:extLst>
              <a:ext uri="{FF2B5EF4-FFF2-40B4-BE49-F238E27FC236}">
                <a16:creationId xmlns:a16="http://schemas.microsoft.com/office/drawing/2014/main" xmlns="" id="{C16B9EDC-546B-4FDC-BBB0-6D891FCADC1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133" y="3012465"/>
            <a:ext cx="195122" cy="87292"/>
          </a:xfrm>
          <a:prstGeom prst="rect">
            <a:avLst/>
          </a:prstGeom>
        </p:spPr>
      </p:pic>
      <p:pic>
        <p:nvPicPr>
          <p:cNvPr id="87" name="그림 35">
            <a:extLst>
              <a:ext uri="{FF2B5EF4-FFF2-40B4-BE49-F238E27FC236}">
                <a16:creationId xmlns:a16="http://schemas.microsoft.com/office/drawing/2014/main" xmlns="" id="{C16B9EDC-546B-4FDC-BBB0-6D891FCADC1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937" y="3012465"/>
            <a:ext cx="195122" cy="87292"/>
          </a:xfrm>
          <a:prstGeom prst="rect">
            <a:avLst/>
          </a:prstGeom>
        </p:spPr>
      </p:pic>
      <p:pic>
        <p:nvPicPr>
          <p:cNvPr id="88" name="그림 35">
            <a:extLst>
              <a:ext uri="{FF2B5EF4-FFF2-40B4-BE49-F238E27FC236}">
                <a16:creationId xmlns:a16="http://schemas.microsoft.com/office/drawing/2014/main" xmlns="" id="{C16B9EDC-546B-4FDC-BBB0-6D891FCADC1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354" y="3012465"/>
            <a:ext cx="195122" cy="87292"/>
          </a:xfrm>
          <a:prstGeom prst="rect">
            <a:avLst/>
          </a:prstGeom>
        </p:spPr>
      </p:pic>
      <p:pic>
        <p:nvPicPr>
          <p:cNvPr id="89" name="그림 35">
            <a:extLst>
              <a:ext uri="{FF2B5EF4-FFF2-40B4-BE49-F238E27FC236}">
                <a16:creationId xmlns:a16="http://schemas.microsoft.com/office/drawing/2014/main" xmlns="" id="{C16B9EDC-546B-4FDC-BBB0-6D891FCADC1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480" y="3012465"/>
            <a:ext cx="195122" cy="87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375" y="2140951"/>
            <a:ext cx="1359645" cy="1924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822" y="2140951"/>
            <a:ext cx="1359645" cy="19240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373" y="2140951"/>
            <a:ext cx="1359645" cy="19240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9201" y="2140951"/>
            <a:ext cx="1359645" cy="19240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7250" y="2140951"/>
            <a:ext cx="1359645" cy="19240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32" y="1420362"/>
            <a:ext cx="1433442" cy="340514"/>
          </a:xfrm>
          <a:prstGeom prst="rect">
            <a:avLst/>
          </a:prstGeom>
        </p:spPr>
      </p:pic>
      <p:sp>
        <p:nvSpPr>
          <p:cNvPr id="33" name="Titolo 4"/>
          <p:cNvSpPr txBox="1">
            <a:spLocks/>
          </p:cNvSpPr>
          <p:nvPr/>
        </p:nvSpPr>
        <p:spPr>
          <a:xfrm>
            <a:off x="0" y="-20538"/>
            <a:ext cx="9144000" cy="604738"/>
          </a:xfrm>
          <a:prstGeom prst="rect">
            <a:avLst/>
          </a:prstGeom>
          <a:solidFill>
            <a:schemeClr val="tx2"/>
          </a:solidFill>
        </p:spPr>
        <p:txBody>
          <a:bodyPr vert="horz" lIns="91428" tIns="45714" rIns="91428" bIns="45714" rtlCol="0" anchor="ctr">
            <a:normAutofit/>
          </a:bodyPr>
          <a:lstStyle>
            <a:lvl1pPr defTabSz="914378" eaLnBrk="1" latinLnBrk="0" hangingPunct="1">
              <a:spcBef>
                <a:spcPct val="0"/>
              </a:spcBef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Samsung Knox </a:t>
            </a:r>
            <a:r>
              <a:rPr lang="en-US" dirty="0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“Enterprise </a:t>
            </a:r>
            <a:r>
              <a:rPr lang="en-US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Mobility Solution” </a:t>
            </a:r>
            <a:endParaRPr lang="it-IT" dirty="0">
              <a:latin typeface="Samsung Sharp Sans Bold" pitchFamily="2" charset="0"/>
              <a:ea typeface="Samsung Sharp Sans Bold" pitchFamily="2" charset="0"/>
              <a:cs typeface="Samsung Sharp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630">
            <a:off x="776755" y="1266809"/>
            <a:ext cx="2499209" cy="235737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4999" y="139717"/>
            <a:ext cx="8636000" cy="418307"/>
          </a:xfrm>
        </p:spPr>
        <p:txBody>
          <a:bodyPr>
            <a:normAutofit/>
          </a:bodyPr>
          <a:lstStyle/>
          <a:p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Next Level Security Platform for Everyone</a:t>
            </a:r>
            <a:endParaRPr lang="en-US" altLang="ko-K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cxnSp>
        <p:nvCxnSpPr>
          <p:cNvPr id="47" name="직선 연결선 4"/>
          <p:cNvCxnSpPr/>
          <p:nvPr/>
        </p:nvCxnSpPr>
        <p:spPr>
          <a:xfrm>
            <a:off x="225821" y="715169"/>
            <a:ext cx="0" cy="466344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내용 개체 틀 2"/>
          <p:cNvSpPr txBox="1">
            <a:spLocks/>
          </p:cNvSpPr>
          <p:nvPr/>
        </p:nvSpPr>
        <p:spPr>
          <a:xfrm>
            <a:off x="276225" y="689371"/>
            <a:ext cx="8337714" cy="500137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msungOne 500C" panose="020B0606030303020204" pitchFamily="34" charset="0"/>
                <a:ea typeface="SamsungOne 500C" panose="020B0606030303020204" pitchFamily="34" charset="0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msungOne 500C" panose="020B0606030303020204" pitchFamily="34" charset="0"/>
                <a:ea typeface="SamsungOne 500C" panose="020B0606030303020204" pitchFamily="34" charset="0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msungOne 500C" panose="020B0606030303020204" pitchFamily="34" charset="0"/>
                <a:ea typeface="SamsungOne 500C" panose="020B0606030303020204" pitchFamily="34" charset="0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amsungOne 500C" panose="020B0606030303020204" pitchFamily="34" charset="0"/>
                <a:ea typeface="SamsungOne 500C" panose="020B0606030303020204" pitchFamily="34" charset="0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amsungOne 500C" panose="020B0606030303020204" pitchFamily="34" charset="0"/>
                <a:ea typeface="SamsungOne 500C" panose="020B0606030303020204" pitchFamily="34" charset="0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altLang="ko-KR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Knox Platform for Enterprise è una piattaforma </a:t>
            </a:r>
            <a:r>
              <a:rPr lang="it-IT" altLang="ko-KR" sz="1400" dirty="0" smtClean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di sicurezza </a:t>
            </a:r>
            <a:r>
              <a:rPr lang="it-IT" altLang="ko-KR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creata </a:t>
            </a:r>
            <a:r>
              <a:rPr lang="it-IT" altLang="ko-KR" sz="1400" dirty="0" smtClean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partendo dall’hardware del dispositivo disponibile per ogni utente Samsung</a:t>
            </a:r>
            <a:r>
              <a:rPr lang="it-IT" altLang="ko-KR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, sia </a:t>
            </a:r>
            <a:r>
              <a:rPr lang="it-IT" altLang="ko-KR" sz="1400" dirty="0" smtClean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consumer </a:t>
            </a:r>
            <a:r>
              <a:rPr lang="it-IT" altLang="ko-KR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che </a:t>
            </a:r>
            <a:r>
              <a:rPr lang="it-IT" altLang="ko-KR" sz="1400" dirty="0" err="1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enterprise</a:t>
            </a:r>
            <a:r>
              <a:rPr lang="it-IT" altLang="ko-KR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.</a:t>
            </a:r>
            <a:endParaRPr lang="en-US" altLang="ko-KR" sz="1400" dirty="0">
              <a:solidFill>
                <a:srgbClr val="1F4E79"/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sp>
        <p:nvSpPr>
          <p:cNvPr id="133" name="Isosceles Triangle 132"/>
          <p:cNvSpPr/>
          <p:nvPr/>
        </p:nvSpPr>
        <p:spPr>
          <a:xfrm rot="7094033" flipV="1">
            <a:off x="4605969" y="1814106"/>
            <a:ext cx="125375" cy="47218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50000">
                <a:schemeClr val="bg1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endParaRPr lang="en-US" dirty="0" err="1" smtClean="0">
              <a:latin typeface="Arial Unicode MS" panose="020B0604020202020204" pitchFamily="50" charset="-127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78812" y="3694340"/>
            <a:ext cx="810158" cy="828217"/>
            <a:chOff x="638367" y="4824437"/>
            <a:chExt cx="1080209" cy="1104289"/>
          </a:xfrm>
        </p:grpSpPr>
        <p:sp>
          <p:nvSpPr>
            <p:cNvPr id="121" name="TextBox 120"/>
            <p:cNvSpPr txBox="1"/>
            <p:nvPr/>
          </p:nvSpPr>
          <p:spPr>
            <a:xfrm>
              <a:off x="638367" y="4824437"/>
              <a:ext cx="1080209" cy="461665"/>
            </a:xfrm>
            <a:prstGeom prst="rect">
              <a:avLst/>
            </a:prstGeom>
            <a:noFill/>
          </p:spPr>
          <p:txBody>
            <a:bodyPr wrap="none" lIns="68580" tIns="34290" rIns="68580" bIns="34290" rtlCol="0" anchor="t">
              <a:spAutoFit/>
            </a:bodyPr>
            <a:lstStyle/>
            <a:p>
              <a:pPr algn="ctr"/>
              <a:r>
                <a:rPr lang="en-US" altLang="ko-KR" dirty="0" smtClean="0">
                  <a:solidFill>
                    <a:srgbClr val="C00000"/>
                  </a:solidFill>
                  <a:latin typeface="SamsungOne 700C" panose="020B0806030303020204" pitchFamily="34" charset="0"/>
                  <a:ea typeface="SamsungOne 700C" panose="020B0806030303020204" pitchFamily="34" charset="0"/>
                  <a:cs typeface="Arial Unicode MS" panose="020B0604020202020204" pitchFamily="50" charset="-127"/>
                </a:rPr>
                <a:t>Threat</a:t>
              </a:r>
              <a:r>
                <a:rPr lang="en-US" altLang="ko-KR" dirty="0" smtClean="0">
                  <a:solidFill>
                    <a:srgbClr val="C00000"/>
                  </a:solidFill>
                  <a:latin typeface="SamsungOne 400C" panose="020B0506030303020204" pitchFamily="34" charset="0"/>
                  <a:ea typeface="SamsungOne 400C" panose="020B0506030303020204" pitchFamily="34" charset="0"/>
                  <a:cs typeface="Arial Unicode MS" panose="020B0604020202020204" pitchFamily="50" charset="-127"/>
                </a:rPr>
                <a:t> </a:t>
              </a:r>
              <a:endParaRPr lang="ko-KR" altLang="en-US" dirty="0">
                <a:solidFill>
                  <a:srgbClr val="C00000"/>
                </a:solidFill>
                <a:latin typeface="SamsungOne 400C" panose="020B0506030303020204" pitchFamily="34" charset="0"/>
                <a:ea typeface="Arial Unicode MS" panose="020B0604020202020204" pitchFamily="50" charset="-127"/>
                <a:cs typeface="Arial Unicode MS" panose="020B0604020202020204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5951" y="4964360"/>
              <a:ext cx="838263" cy="96436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100" dirty="0">
                  <a:solidFill>
                    <a:srgbClr val="C00000"/>
                  </a:solidFill>
                  <a:latin typeface="Arial Unicode MS" panose="020B0604020202020204" pitchFamily="50" charset="-127"/>
                  <a:sym typeface="Wingdings" panose="05000000000000000000" pitchFamily="2" charset="2"/>
                </a:rPr>
                <a:t></a:t>
              </a:r>
              <a:endParaRPr lang="en-US" sz="4100" dirty="0">
                <a:solidFill>
                  <a:srgbClr val="C00000"/>
                </a:solidFill>
                <a:latin typeface="Arial Unicode MS" panose="020B0604020202020204" pitchFamily="50" charset="-127"/>
              </a:endParaRPr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3812152" y="2284345"/>
            <a:ext cx="653063" cy="207749"/>
          </a:xfrm>
          <a:prstGeom prst="rect">
            <a:avLst/>
          </a:prstGeom>
        </p:spPr>
        <p:txBody>
          <a:bodyPr wrap="none" lIns="68580" tIns="34290" rIns="68580" bIns="34290" anchor="t">
            <a:spAutoFit/>
          </a:bodyPr>
          <a:lstStyle/>
          <a:p>
            <a:pPr>
              <a:spcAft>
                <a:spcPts val="225"/>
              </a:spcAft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ATTACKER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517766" y="3830251"/>
            <a:ext cx="2838210" cy="652103"/>
          </a:xfrm>
          <a:prstGeom prst="rect">
            <a:avLst/>
          </a:prstGeom>
          <a:noFill/>
        </p:spPr>
        <p:txBody>
          <a:bodyPr wrap="square" lIns="51435" tIns="25718" rIns="51435" bIns="25718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it-IT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  <a:cs typeface="Arial Unicode MS" panose="020B0604020202020204" pitchFamily="50" charset="-127"/>
              </a:rPr>
              <a:t>Una falla di sicurezza può essere sfruttata per </a:t>
            </a:r>
            <a:r>
              <a:rPr lang="it-IT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  <a:cs typeface="Arial Unicode MS" panose="020B0604020202020204" pitchFamily="50" charset="-127"/>
              </a:rPr>
              <a:t>assumere il pieno </a:t>
            </a:r>
            <a:r>
              <a:rPr lang="it-IT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  <a:cs typeface="Arial Unicode MS" panose="020B0604020202020204" pitchFamily="50" charset="-127"/>
              </a:rPr>
              <a:t>controllo </a:t>
            </a:r>
            <a:r>
              <a:rPr lang="it-IT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  <a:cs typeface="Arial Unicode MS" panose="020B0604020202020204" pitchFamily="50" charset="-127"/>
              </a:rPr>
              <a:t>del dispositivo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SamsungOne 400C" panose="020B0506030303020204" pitchFamily="34" charset="0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5725395" y="3724285"/>
            <a:ext cx="2663029" cy="872547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>
              <a:lnSpc>
                <a:spcPct val="110000"/>
              </a:lnSpc>
              <a:spcAft>
                <a:spcPts val="225"/>
              </a:spcAft>
            </a:pPr>
            <a:r>
              <a:rPr lang="it-IT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Knox Platform for Enterprise salvaguarda i dati aziendali in tutte le </a:t>
            </a:r>
            <a:r>
              <a:rPr lang="it-IT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situazioni </a:t>
            </a:r>
            <a:r>
              <a:rPr lang="it-IT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in cui esiste il rischio di essere compromessi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43" y="1533993"/>
            <a:ext cx="725613" cy="846607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803276" y="1526561"/>
            <a:ext cx="3952821" cy="2194865"/>
            <a:chOff x="6647567" y="2015959"/>
            <a:chExt cx="5270428" cy="2926486"/>
          </a:xfrm>
        </p:grpSpPr>
        <p:pic>
          <p:nvPicPr>
            <p:cNvPr id="126" name="Picture 125" descr="Screen Shot 2018-03-26 at 12.50.20 PM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93"/>
            <a:stretch/>
          </p:blipFill>
          <p:spPr>
            <a:xfrm>
              <a:off x="6888610" y="2015959"/>
              <a:ext cx="5029385" cy="2926486"/>
            </a:xfrm>
            <a:prstGeom prst="rect">
              <a:avLst/>
            </a:prstGeom>
          </p:spPr>
        </p:pic>
        <p:pic>
          <p:nvPicPr>
            <p:cNvPr id="129" name="Picture 128" descr="home-1-animate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7567" y="2169561"/>
              <a:ext cx="5080883" cy="1614158"/>
            </a:xfrm>
            <a:prstGeom prst="rect">
              <a:avLst/>
            </a:prstGeom>
            <a:effectLst/>
          </p:spPr>
        </p:pic>
        <p:pic>
          <p:nvPicPr>
            <p:cNvPr id="32" name="그림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1235" y="3045793"/>
              <a:ext cx="471229" cy="537496"/>
            </a:xfrm>
            <a:prstGeom prst="rect">
              <a:avLst/>
            </a:prstGeom>
          </p:spPr>
        </p:pic>
      </p:grpSp>
      <p:sp>
        <p:nvSpPr>
          <p:cNvPr id="113" name="Isosceles Triangle 112"/>
          <p:cNvSpPr/>
          <p:nvPr/>
        </p:nvSpPr>
        <p:spPr>
          <a:xfrm rot="4185412">
            <a:off x="3097368" y="1518468"/>
            <a:ext cx="158517" cy="1266135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50000">
                <a:schemeClr val="bg1">
                  <a:lumMod val="5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90000"/>
              </a:lnSpc>
              <a:spcAft>
                <a:spcPts val="450"/>
              </a:spcAft>
            </a:pPr>
            <a:endParaRPr lang="en-US" dirty="0" err="1" smtClean="0">
              <a:latin typeface="Arial Unicode MS" panose="020B0604020202020204" pitchFamily="50" charset="-127"/>
            </a:endParaRPr>
          </a:p>
        </p:txBody>
      </p:sp>
      <p:pic>
        <p:nvPicPr>
          <p:cNvPr id="1030" name="Picture 6" descr="kernel iconì ëí ì´ë¯¸ì§ ê²ìê²°ê³¼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">
            <a:off x="1630092" y="2008470"/>
            <a:ext cx="863797" cy="863797"/>
          </a:xfrm>
          <a:prstGeom prst="rect">
            <a:avLst/>
          </a:prstGeom>
          <a:noFill/>
          <a:effectLst>
            <a:softEdge rad="317500"/>
          </a:effectLst>
          <a:scene3d>
            <a:camera prst="isometricBottomDown">
              <a:rot lat="2123776" lon="18883146" rev="19190252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le iconì ëí ì´ë¯¸ì§ ê²ìê²°ê³¼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88" y="2211049"/>
            <a:ext cx="249122" cy="24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000">
            <a:off x="4808675" y="1941383"/>
            <a:ext cx="1528907" cy="170030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4772069" y="3694340"/>
            <a:ext cx="1040671" cy="828217"/>
            <a:chOff x="6412432" y="4798231"/>
            <a:chExt cx="1387560" cy="1104289"/>
          </a:xfrm>
        </p:grpSpPr>
        <p:sp>
          <p:nvSpPr>
            <p:cNvPr id="9" name="Rectangle 8"/>
            <p:cNvSpPr/>
            <p:nvPr/>
          </p:nvSpPr>
          <p:spPr>
            <a:xfrm>
              <a:off x="6412432" y="4798231"/>
              <a:ext cx="1387560" cy="492442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algn="ctr">
                <a:spcAft>
                  <a:spcPts val="225"/>
                </a:spcAft>
              </a:pPr>
              <a:r>
                <a:rPr lang="en-US" altLang="ko-KR" dirty="0" smtClean="0">
                  <a:solidFill>
                    <a:schemeClr val="accent1">
                      <a:lumMod val="75000"/>
                    </a:schemeClr>
                  </a:solidFill>
                  <a:latin typeface="SamsungOne 700C" panose="020B0806030303020204" pitchFamily="34" charset="0"/>
                  <a:ea typeface="SamsungOne 700C" panose="020B0806030303020204" pitchFamily="34" charset="0"/>
                </a:rPr>
                <a:t>Solution</a:t>
              </a:r>
              <a:r>
                <a:rPr lang="en-US" altLang="ko-KR" dirty="0" smtClean="0">
                  <a:solidFill>
                    <a:schemeClr val="accent1">
                      <a:lumMod val="75000"/>
                    </a:schemeClr>
                  </a:solidFill>
                  <a:latin typeface="SamsungOne 400C" panose="020B0506030303020204" pitchFamily="34" charset="0"/>
                  <a:ea typeface="SamsungOne 400C" panose="020B0506030303020204" pitchFamily="34" charset="0"/>
                </a:rPr>
                <a:t> </a:t>
              </a:r>
              <a:endParaRPr lang="en-US" altLang="ko-KR" dirty="0">
                <a:solidFill>
                  <a:schemeClr val="accent1">
                    <a:lumMod val="7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657870" y="4938154"/>
              <a:ext cx="838263" cy="96436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100" dirty="0">
                  <a:solidFill>
                    <a:schemeClr val="accent1">
                      <a:lumMod val="75000"/>
                    </a:schemeClr>
                  </a:solidFill>
                  <a:latin typeface="Arial Unicode MS" panose="020B0604020202020204" pitchFamily="50" charset="-127"/>
                  <a:sym typeface="Wingdings" panose="05000000000000000000" pitchFamily="2" charset="2"/>
                </a:rPr>
                <a:t></a:t>
              </a:r>
              <a:endParaRPr lang="en-US" sz="41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50" charset="-127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 rot="20475594">
            <a:off x="7233826" y="2971487"/>
            <a:ext cx="118365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ko-KR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Piattaforma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di </a:t>
            </a:r>
            <a:r>
              <a:rPr lang="en-US" altLang="ko-KR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sicurezza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/>
            </a:r>
            <a:b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</a:br>
            <a:r>
              <a:rPr lang="en-US" altLang="ko-KR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ancorata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</a:t>
            </a:r>
            <a:r>
              <a:rPr lang="en-US" altLang="ko-KR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all’hardware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0633" y="2666235"/>
            <a:ext cx="1084271" cy="238527"/>
          </a:xfrm>
          <a:prstGeom prst="rect">
            <a:avLst/>
          </a:prstGeom>
          <a:noFill/>
          <a:scene3d>
            <a:camera prst="orthographicFront">
              <a:rot lat="19657503" lon="1079069" rev="18900000"/>
            </a:camera>
            <a:lightRig rig="threePt" dir="t"/>
          </a:scene3d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COMPROMESSO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sp>
        <p:nvSpPr>
          <p:cNvPr id="28" name="Titolo 4"/>
          <p:cNvSpPr txBox="1">
            <a:spLocks/>
          </p:cNvSpPr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tx2"/>
          </a:solidFill>
        </p:spPr>
        <p:txBody>
          <a:bodyPr vert="horz" lIns="91428" tIns="45714" rIns="91428" bIns="45714" rtlCol="0" anchor="ctr">
            <a:normAutofit/>
          </a:bodyPr>
          <a:lstStyle>
            <a:lvl1pPr defTabSz="914378" eaLnBrk="1" latinLnBrk="0" hangingPunct="1">
              <a:spcBef>
                <a:spcPct val="0"/>
              </a:spcBef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Knox </a:t>
            </a:r>
            <a:r>
              <a:rPr lang="en-US" dirty="0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Platform for Enterprise (KPE)</a:t>
            </a:r>
            <a:endParaRPr lang="it-IT" dirty="0">
              <a:latin typeface="Samsung Sharp Sans Bold" pitchFamily="2" charset="0"/>
              <a:ea typeface="Samsung Sharp Sans Bold" pitchFamily="2" charset="0"/>
              <a:cs typeface="Samsung Sharp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151294" y="2882639"/>
            <a:ext cx="4535507" cy="1814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latinLnBrk="1"/>
            <a:endParaRPr lang="en-US" sz="1400" dirty="0">
              <a:solidFill>
                <a:prstClr val="white"/>
              </a:solidFill>
              <a:latin typeface="Arial Unicode MS" panose="020B0604020202020204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74714" y="3176895"/>
            <a:ext cx="4014371" cy="1551705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marL="128585" indent="-128585" defTabSz="68578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5B9BD5">
                    <a:lumMod val="75000"/>
                  </a:srgb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I dati rimangono crittografati mentre il dispositivo è in uso? Se il dispositivo o il contenitore sono </a:t>
            </a:r>
            <a:r>
              <a:rPr lang="it-IT" sz="1100" dirty="0" smtClean="0">
                <a:solidFill>
                  <a:srgbClr val="5B9BD5">
                    <a:lumMod val="75000"/>
                  </a:srgb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bloccati</a:t>
            </a:r>
          </a:p>
          <a:p>
            <a:pPr marL="128585" indent="-128585" defTabSz="68578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srgbClr val="5B9BD5">
                    <a:lumMod val="75000"/>
                  </a:srgb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Conforme</a:t>
            </a:r>
            <a:r>
              <a:rPr lang="en-US" sz="1100" dirty="0" smtClean="0">
                <a:solidFill>
                  <a:srgbClr val="5B9BD5">
                    <a:lumMod val="75000"/>
                  </a:srgb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 Common Criteria</a:t>
            </a:r>
            <a:endParaRPr lang="en-US" sz="1100" dirty="0">
              <a:solidFill>
                <a:srgbClr val="5B9BD5">
                  <a:lumMod val="75000"/>
                </a:srgbClr>
              </a:solidFill>
              <a:latin typeface="SamsungOne 700C" panose="020B0806030303020204" pitchFamily="34" charset="0"/>
              <a:ea typeface="SamsungOne 700C" panose="020B0806030303020204" pitchFamily="34" charset="0"/>
            </a:endParaRPr>
          </a:p>
          <a:p>
            <a:pPr marL="128585" indent="-128585" defTabSz="68578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it-IT" sz="1100" dirty="0" err="1">
                <a:solidFill>
                  <a:srgbClr val="5B9BD5">
                    <a:lumMod val="75000"/>
                  </a:srgb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Decrittografato</a:t>
            </a:r>
            <a:r>
              <a:rPr lang="it-IT" sz="1100" dirty="0">
                <a:solidFill>
                  <a:srgbClr val="5B9BD5">
                    <a:lumMod val="75000"/>
                  </a:srgb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se il contenitore è </a:t>
            </a:r>
            <a:r>
              <a:rPr lang="it-IT" sz="1100" dirty="0" smtClean="0">
                <a:solidFill>
                  <a:srgbClr val="5B9BD5">
                    <a:lumMod val="75000"/>
                  </a:srgb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sbloccato</a:t>
            </a:r>
          </a:p>
          <a:p>
            <a:pPr marL="128585" indent="-128585" defTabSz="68578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100" dirty="0" err="1" smtClean="0">
                <a:solidFill>
                  <a:srgbClr val="5B9BD5">
                    <a:lumMod val="75000"/>
                  </a:srgb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Crittografia</a:t>
            </a:r>
            <a:r>
              <a:rPr lang="en-US" sz="1100" dirty="0" smtClean="0">
                <a:solidFill>
                  <a:srgbClr val="5B9BD5">
                    <a:lumMod val="75000"/>
                  </a:srgb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Hardware-backed</a:t>
            </a:r>
            <a:endParaRPr lang="en-US" sz="1100" dirty="0">
              <a:solidFill>
                <a:srgbClr val="5B9BD5">
                  <a:lumMod val="75000"/>
                </a:srgbClr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  <a:p>
            <a:pPr marL="128585" indent="-128585" defTabSz="68578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it-IT" sz="1100" dirty="0" smtClean="0">
                <a:solidFill>
                  <a:srgbClr val="5B9BD5">
                    <a:lumMod val="75000"/>
                  </a:srgb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Applicato automaticamente per </a:t>
            </a:r>
            <a:r>
              <a:rPr lang="it-IT" sz="1100" dirty="0">
                <a:solidFill>
                  <a:srgbClr val="5B9BD5">
                    <a:lumMod val="75000"/>
                  </a:srgb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le e-mail nell'</a:t>
            </a:r>
            <a:r>
              <a:rPr lang="it-IT" sz="1100" dirty="0" err="1">
                <a:solidFill>
                  <a:srgbClr val="5B9BD5">
                    <a:lumMod val="75000"/>
                  </a:srgb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app</a:t>
            </a:r>
            <a:r>
              <a:rPr lang="it-IT" sz="1100" dirty="0">
                <a:solidFill>
                  <a:srgbClr val="5B9BD5">
                    <a:lumMod val="75000"/>
                  </a:srgb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di posta nativa </a:t>
            </a:r>
            <a:r>
              <a:rPr lang="it-IT" sz="1100" dirty="0" smtClean="0">
                <a:solidFill>
                  <a:srgbClr val="5B9BD5">
                    <a:lumMod val="75000"/>
                  </a:srgb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Samsung</a:t>
            </a:r>
          </a:p>
          <a:p>
            <a:pPr marL="128585" indent="-128585" defTabSz="68578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srgbClr val="5B9BD5">
                    <a:lumMod val="75000"/>
                  </a:srgb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Può essere </a:t>
            </a:r>
            <a:r>
              <a:rPr lang="it-IT" sz="1100" dirty="0" smtClean="0">
                <a:solidFill>
                  <a:srgbClr val="5B9BD5">
                    <a:lumMod val="75000"/>
                  </a:srgb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integrato su </a:t>
            </a:r>
            <a:r>
              <a:rPr lang="it-IT" sz="1100" dirty="0" err="1" smtClean="0">
                <a:solidFill>
                  <a:srgbClr val="5B9BD5">
                    <a:lumMod val="75000"/>
                  </a:srgb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app</a:t>
            </a:r>
            <a:r>
              <a:rPr lang="it-IT" sz="1100" dirty="0" smtClean="0">
                <a:solidFill>
                  <a:srgbClr val="5B9BD5">
                    <a:lumMod val="75000"/>
                  </a:srgb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</a:t>
            </a:r>
            <a:r>
              <a:rPr lang="it-IT" sz="1100" dirty="0">
                <a:solidFill>
                  <a:srgbClr val="5B9BD5">
                    <a:lumMod val="75000"/>
                  </a:srgb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di terze parti con password per-</a:t>
            </a:r>
            <a:r>
              <a:rPr lang="it-IT" sz="1100" dirty="0" err="1">
                <a:solidFill>
                  <a:srgbClr val="5B9BD5">
                    <a:lumMod val="75000"/>
                  </a:srgb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app</a:t>
            </a:r>
            <a:endParaRPr lang="en-US" sz="1100" dirty="0">
              <a:solidFill>
                <a:srgbClr val="5B9BD5">
                  <a:lumMod val="75000"/>
                </a:srgbClr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151294" y="1403251"/>
            <a:ext cx="4237791" cy="11710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latinLnBrk="1"/>
            <a:endParaRPr lang="en-US" sz="1400" dirty="0">
              <a:solidFill>
                <a:prstClr val="white"/>
              </a:solidFill>
              <a:latin typeface="Arial Unicode MS" panose="020B06040202020202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7490" y="141368"/>
            <a:ext cx="8636000" cy="418307"/>
          </a:xfrm>
        </p:spPr>
        <p:txBody>
          <a:bodyPr>
            <a:normAutofit/>
          </a:bodyPr>
          <a:lstStyle/>
          <a:p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Robust Data Protection</a:t>
            </a:r>
            <a:r>
              <a:rPr lang="en-US" altLang="ko-K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(1/2)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msungOne 400C" panose="020B0506030303020204" pitchFamily="34" charset="0"/>
                <a:ea typeface="SamsungOne 400C" panose="020B0506030303020204" pitchFamily="34" charset="0"/>
              </a:rPr>
              <a:t>– Data at Rest</a:t>
            </a:r>
          </a:p>
        </p:txBody>
      </p:sp>
      <p:sp>
        <p:nvSpPr>
          <p:cNvPr id="47" name="내용 개체 틀 2"/>
          <p:cNvSpPr txBox="1">
            <a:spLocks/>
          </p:cNvSpPr>
          <p:nvPr/>
        </p:nvSpPr>
        <p:spPr>
          <a:xfrm>
            <a:off x="276226" y="689371"/>
            <a:ext cx="8410575" cy="438580"/>
          </a:xfrm>
          <a:prstGeom prst="rect">
            <a:avLst/>
          </a:prstGeom>
        </p:spPr>
        <p:txBody>
          <a:bodyPr vert="horz" wrap="square" lIns="68579" tIns="34289" rIns="68579" bIns="34289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msungOne 500C" panose="020B0606030303020204" pitchFamily="34" charset="0"/>
                <a:ea typeface="SamsungOne 500C" panose="020B0606030303020204" pitchFamily="34" charset="0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msungOne 500C" panose="020B0606030303020204" pitchFamily="34" charset="0"/>
                <a:ea typeface="SamsungOne 500C" panose="020B0606030303020204" pitchFamily="34" charset="0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msungOne 500C" panose="020B0606030303020204" pitchFamily="34" charset="0"/>
                <a:ea typeface="SamsungOne 500C" panose="020B0606030303020204" pitchFamily="34" charset="0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amsungOne 500C" panose="020B0606030303020204" pitchFamily="34" charset="0"/>
                <a:ea typeface="SamsungOne 500C" panose="020B0606030303020204" pitchFamily="34" charset="0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amsungOne 500C" panose="020B0606030303020204" pitchFamily="34" charset="0"/>
                <a:ea typeface="SamsungOne 500C" panose="020B0606030303020204" pitchFamily="34" charset="0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altLang="ko-KR" sz="12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I dati aziendali possono essere archiviati e consultati solo in un'area completamente isolata, denominata </a:t>
            </a:r>
            <a:r>
              <a:rPr lang="it-IT" altLang="ko-KR" sz="1200" dirty="0" err="1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Workspace</a:t>
            </a:r>
            <a:r>
              <a:rPr lang="it-IT" altLang="ko-KR" sz="12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, in cui Knox Platform for Enterprise aggiunge funzionalità avanzate di sicurezza e gestione per </a:t>
            </a:r>
            <a:r>
              <a:rPr lang="it-IT" altLang="ko-KR" sz="1200" dirty="0" smtClean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gli amministratori </a:t>
            </a:r>
            <a:r>
              <a:rPr lang="it-IT" altLang="ko-KR" sz="12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IT </a:t>
            </a:r>
            <a:r>
              <a:rPr lang="it-IT" altLang="ko-KR" sz="1200" dirty="0" smtClean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ed utenti </a:t>
            </a:r>
            <a:r>
              <a:rPr lang="it-IT" altLang="ko-KR" sz="12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finali</a:t>
            </a:r>
            <a:endParaRPr lang="en-US" altLang="ko-KR" sz="1200" dirty="0">
              <a:solidFill>
                <a:srgbClr val="1F4E79"/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cxnSp>
        <p:nvCxnSpPr>
          <p:cNvPr id="48" name="직선 연결선 4"/>
          <p:cNvCxnSpPr/>
          <p:nvPr/>
        </p:nvCxnSpPr>
        <p:spPr>
          <a:xfrm>
            <a:off x="225821" y="715169"/>
            <a:ext cx="0" cy="466344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69245" y="1383482"/>
            <a:ext cx="3621088" cy="33139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latinLnBrk="1"/>
            <a:endParaRPr lang="en-US" sz="1400" dirty="0">
              <a:solidFill>
                <a:prstClr val="white"/>
              </a:solidFill>
              <a:latin typeface="Arial Unicode MS" panose="020B0604020202020204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3893" y="2768335"/>
            <a:ext cx="1746622" cy="1577353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marL="85723" indent="-85723" defTabSz="685783">
              <a:spcAft>
                <a:spcPts val="375"/>
              </a:spcAft>
              <a:buFont typeface="SamsungOne 400C" panose="020B0506030303020204" pitchFamily="34" charset="0"/>
              <a:buChar char="-"/>
            </a:pP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Armonizzato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con Android Work Profile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  <a:p>
            <a:pPr marL="85723" indent="-85723" defTabSz="685783">
              <a:spcAft>
                <a:spcPts val="375"/>
              </a:spcAft>
              <a:buFont typeface="SamsungOne 400C" panose="020B0506030303020204" pitchFamily="34" charset="0"/>
              <a:buChar char="-"/>
            </a:pP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Facilita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</a:t>
            </a: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distribuzioni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BYOD</a:t>
            </a:r>
          </a:p>
          <a:p>
            <a:pPr marL="85723" indent="-85723" defTabSz="685783">
              <a:spcAft>
                <a:spcPts val="375"/>
              </a:spcAft>
              <a:buFont typeface="SamsungOne 400C" panose="020B0506030303020204" pitchFamily="34" charset="0"/>
              <a:buChar char="-"/>
            </a:pP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Blocco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del container da </a:t>
            </a:r>
            <a:r>
              <a:rPr lang="en-US" sz="11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remoto</a:t>
            </a:r>
            <a:endParaRPr lang="en-US" sz="1100" dirty="0" smtClean="0">
              <a:solidFill>
                <a:prstClr val="black">
                  <a:lumMod val="75000"/>
                  <a:lumOff val="25000"/>
                </a:prstClr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  <a:p>
            <a:pPr marL="85723" indent="-85723" defTabSz="685783">
              <a:spcAft>
                <a:spcPts val="375"/>
              </a:spcAft>
              <a:buFont typeface="SamsungOne 400C" panose="020B0506030303020204" pitchFamily="34" charset="0"/>
              <a:buChar char="-"/>
            </a:pPr>
            <a:r>
              <a:rPr lang="it-IT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Impostazioni avanzate di configurazione del contenitore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3558" y="1131590"/>
            <a:ext cx="3089327" cy="514350"/>
          </a:xfrm>
          <a:prstGeom prst="roundRect">
            <a:avLst/>
          </a:prstGeom>
          <a:solidFill>
            <a:schemeClr val="accent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latinLnBrk="1"/>
            <a:endParaRPr lang="en-US" sz="1400" dirty="0">
              <a:solidFill>
                <a:prstClr val="white"/>
              </a:solidFill>
              <a:latin typeface="Arial Unicode MS" panose="020B06040202020202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9991" y="1275629"/>
            <a:ext cx="1573186" cy="263147"/>
          </a:xfrm>
          <a:prstGeom prst="rect">
            <a:avLst/>
          </a:prstGeom>
          <a:noFill/>
        </p:spPr>
        <p:txBody>
          <a:bodyPr wrap="none" lIns="68579" tIns="34289" rIns="68579" bIns="34289" rtlCol="0" anchor="ctr">
            <a:spAutoFit/>
          </a:bodyPr>
          <a:lstStyle/>
          <a:p>
            <a:pPr defTabSz="685783" latinLnBrk="1">
              <a:lnSpc>
                <a:spcPct val="90000"/>
              </a:lnSpc>
            </a:pPr>
            <a:r>
              <a:rPr lang="en-US" sz="1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msungOne 800C" panose="020B0906030303020204" pitchFamily="34" charset="0"/>
                <a:ea typeface="SamsungOne 800C" panose="020B0906030303020204" pitchFamily="34" charset="0"/>
              </a:rPr>
              <a:t>Isolamento</a:t>
            </a: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msungOne 800C" panose="020B0906030303020204" pitchFamily="34" charset="0"/>
                <a:ea typeface="SamsungOne 800C" panose="020B0906030303020204" pitchFamily="34" charset="0"/>
              </a:rPr>
              <a:t> </a:t>
            </a:r>
            <a:r>
              <a:rPr lang="en-US" sz="1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msungOne 800C" panose="020B0906030303020204" pitchFamily="34" charset="0"/>
                <a:ea typeface="SamsungOne 800C" panose="020B0906030303020204" pitchFamily="34" charset="0"/>
              </a:rPr>
              <a:t>dei</a:t>
            </a:r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msungOne 800C" panose="020B0906030303020204" pitchFamily="34" charset="0"/>
                <a:ea typeface="SamsungOne 800C" panose="020B0906030303020204" pitchFamily="34" charset="0"/>
              </a:rPr>
              <a:t> </a:t>
            </a:r>
            <a:r>
              <a:rPr lang="en-US" sz="14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msungOne 800C" panose="020B0906030303020204" pitchFamily="34" charset="0"/>
                <a:ea typeface="SamsungOne 800C" panose="020B0906030303020204" pitchFamily="34" charset="0"/>
              </a:rPr>
              <a:t>dati</a:t>
            </a:r>
            <a:endParaRPr lang="en-US" sz="1200" dirty="0">
              <a:solidFill>
                <a:prstClr val="white"/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55446" y="1131590"/>
            <a:ext cx="2501156" cy="514350"/>
          </a:xfrm>
          <a:prstGeom prst="roundRect">
            <a:avLst/>
          </a:prstGeom>
          <a:solidFill>
            <a:schemeClr val="accent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latinLnBrk="1"/>
            <a:endParaRPr lang="en-US" sz="1400" dirty="0">
              <a:solidFill>
                <a:prstClr val="white"/>
              </a:solidFill>
              <a:latin typeface="Arial Unicode MS" panose="020B0604020202020204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7085" y="1219193"/>
            <a:ext cx="1768751" cy="391259"/>
          </a:xfrm>
          <a:prstGeom prst="rect">
            <a:avLst/>
          </a:prstGeom>
          <a:noFill/>
        </p:spPr>
        <p:txBody>
          <a:bodyPr wrap="none" lIns="68579" tIns="34289" rIns="68579" bIns="34289" rtlCol="0" anchor="ctr">
            <a:spAutoFit/>
          </a:bodyPr>
          <a:lstStyle/>
          <a:p>
            <a:pPr defTabSz="685783" latinLnBrk="1">
              <a:lnSpc>
                <a:spcPct val="90000"/>
              </a:lnSpc>
            </a:pPr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msungOne 800C" panose="020B0906030303020204" pitchFamily="34" charset="0"/>
                <a:ea typeface="SamsungOne 800C" panose="020B0906030303020204" pitchFamily="34" charset="0"/>
              </a:rPr>
              <a:t>On Device Encryption</a:t>
            </a:r>
            <a:b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msungOne 800C" panose="020B0906030303020204" pitchFamily="34" charset="0"/>
                <a:ea typeface="SamsungOne 800C" panose="020B0906030303020204" pitchFamily="34" charset="0"/>
              </a:rPr>
            </a:br>
            <a:r>
              <a:rPr lang="en-US" sz="900" dirty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</a:t>
            </a:r>
            <a:r>
              <a:rPr lang="en-US" sz="900" dirty="0" smtClean="0">
                <a:solidFill>
                  <a:prstClr val="white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Full-disk</a:t>
            </a:r>
            <a:endParaRPr lang="en-US" sz="1100" dirty="0">
              <a:solidFill>
                <a:prstClr val="white"/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55445" y="2669798"/>
            <a:ext cx="2755648" cy="514350"/>
          </a:xfrm>
          <a:prstGeom prst="roundRect">
            <a:avLst/>
          </a:prstGeom>
          <a:solidFill>
            <a:schemeClr val="accent1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latinLnBrk="1"/>
            <a:endParaRPr lang="en-US" sz="1400" dirty="0">
              <a:solidFill>
                <a:prstClr val="white"/>
              </a:solidFill>
              <a:latin typeface="Arial Unicode MS" panose="020B06040202020202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8404" y="2791806"/>
            <a:ext cx="2071718" cy="288539"/>
          </a:xfrm>
          <a:prstGeom prst="rect">
            <a:avLst/>
          </a:prstGeom>
          <a:noFill/>
        </p:spPr>
        <p:txBody>
          <a:bodyPr wrap="none" lIns="68579" tIns="34289" rIns="68579" bIns="34289" rtlCol="0" anchor="ctr">
            <a:spAutoFit/>
          </a:bodyPr>
          <a:lstStyle/>
          <a:p>
            <a:pPr defTabSz="685783" latinLnBrk="1"/>
            <a:r>
              <a:rPr lang="en-U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msungOne 800C" panose="020B0906030303020204" pitchFamily="34" charset="0"/>
                <a:ea typeface="SamsungOne 800C" panose="020B0906030303020204" pitchFamily="34" charset="0"/>
              </a:rPr>
              <a:t>Sensitive Data Protection</a:t>
            </a:r>
            <a:endParaRPr lang="en-US" sz="1100" dirty="0">
              <a:solidFill>
                <a:prstClr val="white"/>
              </a:solidFill>
              <a:latin typeface="SamsungOne 800C" panose="020B0906030303020204" pitchFamily="34" charset="0"/>
              <a:ea typeface="SamsungOne 800C" panose="020B0906030303020204" pitchFamily="34" charset="0"/>
            </a:endParaRPr>
          </a:p>
        </p:txBody>
      </p:sp>
      <p:sp>
        <p:nvSpPr>
          <p:cNvPr id="21" name="Flowchart: Off-page Connector 20"/>
          <p:cNvSpPr/>
          <p:nvPr/>
        </p:nvSpPr>
        <p:spPr>
          <a:xfrm>
            <a:off x="4437522" y="1189712"/>
            <a:ext cx="352439" cy="409729"/>
          </a:xfrm>
          <a:prstGeom prst="flowChartOffpageConnector">
            <a:avLst/>
          </a:pr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latinLnBrk="1"/>
            <a:endParaRPr lang="en-US" sz="1400" dirty="0">
              <a:solidFill>
                <a:srgbClr val="BE5108"/>
              </a:solidFill>
              <a:latin typeface="Arial Unicode MS" panose="020B0604020202020204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71192" y="1198863"/>
            <a:ext cx="280526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85783" latinLnBrk="1"/>
            <a:r>
              <a:rPr lang="en-US" sz="1200" dirty="0">
                <a:solidFill>
                  <a:srgbClr val="5B9BD5"/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ODE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26057" y="1391009"/>
            <a:ext cx="182561" cy="1342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latinLnBrk="1"/>
            <a:endParaRPr lang="en-US" sz="1400" dirty="0">
              <a:solidFill>
                <a:prstClr val="white"/>
              </a:solidFill>
              <a:latin typeface="Arial Unicode MS" panose="020B0604020202020204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4510809" y="1419202"/>
            <a:ext cx="102592" cy="769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85783" latinLnBrk="1"/>
            <a:r>
              <a:rPr lang="en-US" sz="500" dirty="0">
                <a:solidFill>
                  <a:srgbClr val="2E6CA4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OFF</a:t>
            </a:r>
          </a:p>
        </p:txBody>
      </p:sp>
      <p:sp>
        <p:nvSpPr>
          <p:cNvPr id="36" name="Flowchart: Off-page Connector 35"/>
          <p:cNvSpPr/>
          <p:nvPr/>
        </p:nvSpPr>
        <p:spPr>
          <a:xfrm>
            <a:off x="4437522" y="2728948"/>
            <a:ext cx="352439" cy="409729"/>
          </a:xfrm>
          <a:prstGeom prst="flowChartOffpageConnector">
            <a:avLst/>
          </a:pr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latinLnBrk="1"/>
            <a:endParaRPr lang="en-US" sz="1400" dirty="0">
              <a:solidFill>
                <a:srgbClr val="BE5108"/>
              </a:solidFill>
              <a:latin typeface="Arial Unicode MS" panose="020B0604020202020204" pitchFamily="50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81011" y="2738100"/>
            <a:ext cx="260889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85783" latinLnBrk="1"/>
            <a:r>
              <a:rPr lang="en-US" sz="1200" dirty="0">
                <a:solidFill>
                  <a:srgbClr val="5B9BD5"/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SDP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6482" y="1201343"/>
            <a:ext cx="373574" cy="382858"/>
          </a:xfrm>
          <a:prstGeom prst="roundRect">
            <a:avLst/>
          </a:prstGeom>
          <a:solidFill>
            <a:srgbClr val="2E6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latinLnBrk="1"/>
            <a:endParaRPr lang="en-US" sz="1400" dirty="0">
              <a:solidFill>
                <a:srgbClr val="BE5108"/>
              </a:solidFill>
              <a:latin typeface="Arial Unicode MS" panose="020B0604020202020204" pitchFamily="50" charset="-127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69580" y="1235627"/>
            <a:ext cx="320040" cy="32004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8953344">
            <a:off x="717877" y="1237651"/>
            <a:ext cx="341440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85783" latinLnBrk="1"/>
            <a:r>
              <a:rPr lang="en-US" sz="1200" dirty="0">
                <a:solidFill>
                  <a:srgbClr val="5B9BD5"/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Work</a:t>
            </a:r>
          </a:p>
        </p:txBody>
      </p:sp>
      <p:sp>
        <p:nvSpPr>
          <p:cNvPr id="43" name="TextBox 42"/>
          <p:cNvSpPr txBox="1"/>
          <p:nvPr/>
        </p:nvSpPr>
        <p:spPr>
          <a:xfrm rot="18943944">
            <a:off x="853379" y="1360770"/>
            <a:ext cx="277320" cy="18466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85783" latinLnBrk="1"/>
            <a:r>
              <a:rPr lang="en-US" sz="1200" dirty="0">
                <a:solidFill>
                  <a:srgbClr val="5B9BD5"/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Play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374714" y="1711758"/>
            <a:ext cx="4077797" cy="823300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marL="128585" indent="-128585" defTabSz="68578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I dati rimangono crittografati mentre il dispositivo è </a:t>
            </a:r>
            <a:r>
              <a:rPr lang="it-IT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spento</a:t>
            </a:r>
          </a:p>
          <a:p>
            <a:pPr marL="128585" indent="-128585" defTabSz="68578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Decifrato se il dispositivo è sbloccato dopo </a:t>
            </a:r>
            <a:r>
              <a:rPr lang="it-IT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l'avvio</a:t>
            </a:r>
          </a:p>
          <a:p>
            <a:pPr marL="128585" indent="-128585" defTabSz="68578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it-IT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Ripristinabile solo sullo stesso </a:t>
            </a:r>
            <a:r>
              <a:rPr lang="it-IT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dispositivo</a:t>
            </a:r>
          </a:p>
          <a:p>
            <a:pPr marL="128585" indent="-128585" defTabSz="685783">
              <a:spcAft>
                <a:spcPts val="225"/>
              </a:spcAft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Common 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Criteria &amp; NCSC 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CPA</a:t>
            </a:r>
            <a:r>
              <a:rPr lang="en-US" sz="11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1</a:t>
            </a:r>
            <a:r>
              <a:rPr lang="en-US" sz="1100" baseline="30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)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</a:t>
            </a:r>
            <a:r>
              <a:rPr lang="en-US" sz="1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Requisiti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del Data-at-Rest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3230" y="1698807"/>
            <a:ext cx="3317285" cy="830995"/>
          </a:xfrm>
          <a:prstGeom prst="rect">
            <a:avLst/>
          </a:prstGeom>
          <a:noFill/>
        </p:spPr>
        <p:txBody>
          <a:bodyPr wrap="square" lIns="68579" tIns="34289" rIns="68579" bIns="34289" rtlCol="0" anchor="t">
            <a:spAutoFit/>
          </a:bodyPr>
          <a:lstStyle/>
          <a:p>
            <a:pPr marL="171446" indent="-171446" defTabSz="685783">
              <a:lnSpc>
                <a:spcPct val="110000"/>
              </a:lnSpc>
              <a:spcAft>
                <a:spcPts val="375"/>
              </a:spcAft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Knox Workspace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: </a:t>
            </a:r>
            <a:r>
              <a:rPr lang="it-IT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un contenitore </a:t>
            </a:r>
            <a:r>
              <a:rPr lang="it-IT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progettato </a:t>
            </a:r>
            <a:r>
              <a:rPr lang="it-IT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per separare, isolare, crittografare e proteggere </a:t>
            </a:r>
            <a:r>
              <a:rPr lang="it-IT" sz="1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app</a:t>
            </a:r>
            <a:r>
              <a:rPr lang="it-IT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e dati </a:t>
            </a:r>
            <a:r>
              <a:rPr lang="it-IT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aziendali</a:t>
            </a:r>
            <a:r>
              <a:rPr lang="it-IT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</a:t>
            </a:r>
            <a:r>
              <a:rPr lang="it-IT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da quelli personali sullo stesso dispositivo</a:t>
            </a:r>
            <a:r>
              <a:rPr lang="en-US" sz="11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. 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9245" y="4853538"/>
            <a:ext cx="3068787" cy="192358"/>
          </a:xfrm>
          <a:prstGeom prst="rect">
            <a:avLst/>
          </a:prstGeom>
          <a:noFill/>
        </p:spPr>
        <p:txBody>
          <a:bodyPr wrap="none" lIns="68579" tIns="34289" rIns="68579" bIns="34289" rtlCol="0" anchor="t">
            <a:spAutoFit/>
          </a:bodyPr>
          <a:lstStyle/>
          <a:p>
            <a:pPr defTabSz="685783">
              <a:spcAft>
                <a:spcPts val="225"/>
              </a:spcAft>
            </a:pP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1</a:t>
            </a:r>
            <a:r>
              <a:rPr lang="en-US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) </a:t>
            </a:r>
            <a:r>
              <a:rPr lang="en-US" sz="800" dirty="0">
                <a:solidFill>
                  <a:prstClr val="black">
                    <a:lumMod val="75000"/>
                    <a:lumOff val="25000"/>
                  </a:prstClr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UK National Cyber Security Centre - Commercial Product Assurance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26057" y="2930245"/>
            <a:ext cx="182561" cy="1342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 latinLnBrk="1"/>
            <a:endParaRPr lang="en-US" sz="1400" dirty="0">
              <a:solidFill>
                <a:prstClr val="white"/>
              </a:solidFill>
              <a:latin typeface="Arial Unicode MS" panose="020B0604020202020204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 rot="5400000">
            <a:off x="4520427" y="2958438"/>
            <a:ext cx="83356" cy="769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685783" latinLnBrk="1"/>
            <a:r>
              <a:rPr lang="en-US" sz="500" dirty="0">
                <a:solidFill>
                  <a:srgbClr val="2E6CA4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44" y="1405627"/>
            <a:ext cx="105825" cy="10582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895" y="2942204"/>
            <a:ext cx="105825" cy="105825"/>
          </a:xfrm>
          <a:prstGeom prst="rect">
            <a:avLst/>
          </a:prstGeom>
        </p:spPr>
      </p:pic>
      <p:pic>
        <p:nvPicPr>
          <p:cNvPr id="61" name="Picture 6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38" y="2742839"/>
            <a:ext cx="1310394" cy="133108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894397" y="3273485"/>
            <a:ext cx="628696" cy="34881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lIns="34289" tIns="0" rIns="34289" bIns="0" rtlCol="0" anchor="t">
            <a:spAutoFit/>
          </a:bodyPr>
          <a:lstStyle/>
          <a:p>
            <a:pPr algn="ctr" defTabSz="685783">
              <a:spcAft>
                <a:spcPts val="225"/>
              </a:spcAft>
            </a:pPr>
            <a:r>
              <a:rPr lang="en-US" sz="10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msungOne 700C" panose="020B0806030303020204" pitchFamily="34" charset="0"/>
                <a:ea typeface="SamsungOne 700C" panose="020B0806030303020204" pitchFamily="34" charset="0"/>
              </a:rPr>
              <a:t>Area</a:t>
            </a:r>
          </a:p>
          <a:p>
            <a:pPr algn="ctr" defTabSz="685783">
              <a:spcAft>
                <a:spcPts val="225"/>
              </a:spcAft>
            </a:pPr>
            <a:r>
              <a:rPr lang="en-US" sz="105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msungOne 700C" panose="020B0806030303020204" pitchFamily="34" charset="0"/>
                <a:ea typeface="SamsungOne 700C" panose="020B0806030303020204" pitchFamily="34" charset="0"/>
              </a:rPr>
              <a:t>Personale</a:t>
            </a:r>
            <a:endParaRPr lang="en-US" sz="10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msungOne 700C" panose="020B0806030303020204" pitchFamily="34" charset="0"/>
              <a:ea typeface="SamsungOne 700C" panose="020B0806030303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37341" y="3273485"/>
            <a:ext cx="623887" cy="34881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lIns="34289" tIns="0" rIns="34289" bIns="0" rtlCol="0" anchor="t">
            <a:spAutoFit/>
          </a:bodyPr>
          <a:lstStyle/>
          <a:p>
            <a:pPr algn="ctr" defTabSz="685783">
              <a:spcAft>
                <a:spcPts val="225"/>
              </a:spcAft>
            </a:pPr>
            <a:r>
              <a:rPr lang="en-US" sz="105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msungOne 700C" panose="020B0806030303020204" pitchFamily="34" charset="0"/>
                <a:ea typeface="SamsungOne 700C" panose="020B0806030303020204" pitchFamily="34" charset="0"/>
              </a:rPr>
              <a:t>Area</a:t>
            </a:r>
          </a:p>
          <a:p>
            <a:pPr algn="ctr" defTabSz="685783">
              <a:spcAft>
                <a:spcPts val="225"/>
              </a:spcAft>
            </a:pPr>
            <a:r>
              <a:rPr lang="en-US" sz="105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msungOne 700C" panose="020B0806030303020204" pitchFamily="34" charset="0"/>
                <a:ea typeface="SamsungOne 700C" panose="020B0806030303020204" pitchFamily="34" charset="0"/>
              </a:rPr>
              <a:t>Aziendale</a:t>
            </a:r>
            <a:endParaRPr lang="en-US" sz="10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msungOne 700C" panose="020B0806030303020204" pitchFamily="34" charset="0"/>
              <a:ea typeface="SamsungOne 700C" panose="020B0806030303020204" pitchFamily="34" charset="0"/>
            </a:endParaRPr>
          </a:p>
        </p:txBody>
      </p:sp>
      <p:pic>
        <p:nvPicPr>
          <p:cNvPr id="4098" name="Picture 2" descr="data encryptedì ëí ì´ë¯¸ì§ ê²ìê²°ê³¼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04" y="3048028"/>
            <a:ext cx="1154547" cy="8659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72432" y="3245430"/>
            <a:ext cx="1052209" cy="623246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algn="r" defTabSz="685783" latinLnBrk="1"/>
            <a:r>
              <a:rPr lang="en-US" sz="12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Anche</a:t>
            </a:r>
            <a:r>
              <a:rPr lang="en-US" sz="1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 </a:t>
            </a:r>
            <a:r>
              <a:rPr lang="en-US" sz="12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quando</a:t>
            </a:r>
            <a:endParaRPr lang="en-US" sz="1200" i="1" dirty="0" smtClean="0">
              <a:solidFill>
                <a:prstClr val="black">
                  <a:lumMod val="75000"/>
                  <a:lumOff val="25000"/>
                </a:prstClr>
              </a:solidFill>
              <a:latin typeface="SamsungOne 700C" panose="020B0806030303020204" pitchFamily="34" charset="0"/>
              <a:ea typeface="SamsungOne 700C" panose="020B0806030303020204" pitchFamily="34" charset="0"/>
            </a:endParaRPr>
          </a:p>
          <a:p>
            <a:pPr algn="r" defTabSz="685783" latinLnBrk="1"/>
            <a:r>
              <a:rPr lang="en-US" sz="1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Il  </a:t>
            </a:r>
            <a:r>
              <a:rPr lang="en-US" sz="12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dispositivo</a:t>
            </a:r>
            <a:r>
              <a:rPr lang="en-US" sz="1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 </a:t>
            </a:r>
          </a:p>
          <a:p>
            <a:pPr algn="r" defTabSz="685783" latinLnBrk="1"/>
            <a:r>
              <a:rPr lang="it-IT" sz="1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amsungOne 700C" panose="020B0806030303020204" pitchFamily="34" charset="0"/>
                <a:ea typeface="SamsungOne 700C" panose="020B0806030303020204" pitchFamily="34" charset="0"/>
              </a:rPr>
              <a:t>è acceso</a:t>
            </a:r>
            <a:endParaRPr lang="en-US" sz="1200" i="1" dirty="0">
              <a:solidFill>
                <a:prstClr val="black">
                  <a:lumMod val="75000"/>
                  <a:lumOff val="25000"/>
                </a:prstClr>
              </a:solidFill>
              <a:latin typeface="SamsungOne 700C" panose="020B0806030303020204" pitchFamily="34" charset="0"/>
              <a:ea typeface="SamsungOne 700C" panose="020B0806030303020204" pitchFamily="34" charset="0"/>
            </a:endParaRPr>
          </a:p>
        </p:txBody>
      </p:sp>
      <p:sp>
        <p:nvSpPr>
          <p:cNvPr id="52" name="Titolo 4"/>
          <p:cNvSpPr txBox="1">
            <a:spLocks/>
          </p:cNvSpPr>
          <p:nvPr/>
        </p:nvSpPr>
        <p:spPr>
          <a:xfrm>
            <a:off x="0" y="-20538"/>
            <a:ext cx="9144000" cy="604738"/>
          </a:xfrm>
          <a:prstGeom prst="rect">
            <a:avLst/>
          </a:prstGeom>
          <a:solidFill>
            <a:schemeClr val="tx2"/>
          </a:solidFill>
        </p:spPr>
        <p:txBody>
          <a:bodyPr vert="horz" lIns="91428" tIns="45714" rIns="91428" bIns="45714" rtlCol="0" anchor="ctr">
            <a:normAutofit fontScale="85000" lnSpcReduction="10000"/>
          </a:bodyPr>
          <a:lstStyle>
            <a:lvl1pPr defTabSz="914378" eaLnBrk="1" latinLnBrk="0" hangingPunct="1">
              <a:spcBef>
                <a:spcPct val="0"/>
              </a:spcBef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KPE Premium Edition </a:t>
            </a:r>
            <a:r>
              <a:rPr lang="en-US" dirty="0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include </a:t>
            </a:r>
            <a:r>
              <a:rPr lang="en-US" dirty="0" err="1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il</a:t>
            </a:r>
            <a:r>
              <a:rPr lang="en-US" dirty="0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 container Knox Workspace</a:t>
            </a:r>
            <a:endParaRPr lang="it-IT" dirty="0">
              <a:latin typeface="Samsung Sharp Sans Bold" pitchFamily="2" charset="0"/>
              <a:ea typeface="Samsung Sharp Sans Bold" pitchFamily="2" charset="0"/>
              <a:cs typeface="Samsung Sharp San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7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6" y="1204208"/>
            <a:ext cx="8185920" cy="35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474"/>
            <a:ext cx="9144000" cy="584200"/>
          </a:xfrm>
        </p:spPr>
        <p:txBody>
          <a:bodyPr>
            <a:norm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Knox Customization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8925" y="743348"/>
            <a:ext cx="8636000" cy="507822"/>
          </a:xfrm>
        </p:spPr>
        <p:txBody>
          <a:bodyPr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altLang="ko-KR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Servizio che consente alle aziende di distribuire configurazioni da remoto </a:t>
            </a:r>
            <a:r>
              <a:rPr lang="it-IT" altLang="ko-KR" sz="1400" b="1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adattando i dispositivi alle specifiche esigenze di business </a:t>
            </a:r>
            <a:r>
              <a:rPr lang="it-IT" altLang="ko-KR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(</a:t>
            </a:r>
            <a:r>
              <a:rPr lang="it-IT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per esigenze di </a:t>
            </a:r>
            <a:r>
              <a:rPr lang="it-IT" sz="1400" dirty="0" err="1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pre</a:t>
            </a:r>
            <a:r>
              <a:rPr lang="it-IT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-distribuzione di </a:t>
            </a:r>
            <a:r>
              <a:rPr lang="it-IT" sz="1400" dirty="0" err="1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app</a:t>
            </a:r>
            <a:r>
              <a:rPr lang="it-IT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e contenuti)</a:t>
            </a:r>
            <a:endParaRPr lang="en-US" altLang="ko-KR" sz="1400" dirty="0">
              <a:solidFill>
                <a:srgbClr val="1F4E79"/>
              </a:solidFill>
              <a:latin typeface="SamsungOne 400C" panose="020B0506030303020204" pitchFamily="34" charset="0"/>
              <a:ea typeface="SamsungOne 400C" panose="020B0506030303020204" pitchFamily="34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593682" y="2348746"/>
            <a:ext cx="2034102" cy="7506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t-IT"/>
          </a:p>
        </p:txBody>
      </p:sp>
      <p:sp>
        <p:nvSpPr>
          <p:cNvPr id="31" name="Rettangolo arrotondato 30"/>
          <p:cNvSpPr/>
          <p:nvPr/>
        </p:nvSpPr>
        <p:spPr>
          <a:xfrm>
            <a:off x="600506" y="3401899"/>
            <a:ext cx="2027278" cy="7506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t-IT"/>
          </a:p>
        </p:txBody>
      </p:sp>
      <p:sp>
        <p:nvSpPr>
          <p:cNvPr id="33" name="Rettangolo arrotondato 32"/>
          <p:cNvSpPr/>
          <p:nvPr/>
        </p:nvSpPr>
        <p:spPr>
          <a:xfrm>
            <a:off x="6658744" y="2103902"/>
            <a:ext cx="1965277" cy="7506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t-IT"/>
          </a:p>
        </p:txBody>
      </p:sp>
      <p:sp>
        <p:nvSpPr>
          <p:cNvPr id="34" name="Rettangolo arrotondato 33"/>
          <p:cNvSpPr/>
          <p:nvPr/>
        </p:nvSpPr>
        <p:spPr>
          <a:xfrm>
            <a:off x="6658743" y="3140318"/>
            <a:ext cx="1965277" cy="75062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757748" y="2403341"/>
            <a:ext cx="1712794" cy="769441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it-IT" sz="1600" b="1" dirty="0" err="1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Provisioning</a:t>
            </a:r>
            <a:endParaRPr lang="it-IT" sz="1600" b="1" dirty="0">
              <a:latin typeface="Samsung Sharp Sans Bold" pitchFamily="2" charset="0"/>
              <a:ea typeface="Samsung Sharp Sans Bold" pitchFamily="2" charset="0"/>
              <a:cs typeface="Samsung Sharp Sans Bold" pitchFamily="2" charset="0"/>
            </a:endParaRPr>
          </a:p>
          <a:p>
            <a:pPr algn="ctr"/>
            <a:r>
              <a:rPr lang="it-IT" sz="1600" b="1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Automatico</a:t>
            </a:r>
          </a:p>
          <a:p>
            <a:pPr algn="ctr"/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754336" y="3364646"/>
            <a:ext cx="1712794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it-IT" sz="1200" b="1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Personalizzazioni</a:t>
            </a:r>
          </a:p>
          <a:p>
            <a:pPr algn="ctr"/>
            <a:r>
              <a:rPr lang="it-IT" sz="1200" b="1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Aziendali del software (Animazioni, Sfondi)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6784980" y="2223304"/>
            <a:ext cx="1712794" cy="53091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it-IT" sz="1400" b="1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Configurazioni </a:t>
            </a:r>
          </a:p>
          <a:p>
            <a:pPr algn="ctr"/>
            <a:r>
              <a:rPr lang="it-IT" sz="1400" b="1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avanzate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2886501" y="2627198"/>
            <a:ext cx="3548418" cy="266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t-IT"/>
          </a:p>
        </p:txBody>
      </p:sp>
      <p:sp>
        <p:nvSpPr>
          <p:cNvPr id="47" name="CasellaDiTesto 46"/>
          <p:cNvSpPr txBox="1"/>
          <p:nvPr/>
        </p:nvSpPr>
        <p:spPr>
          <a:xfrm>
            <a:off x="6784980" y="3253993"/>
            <a:ext cx="1712794" cy="53091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it-IT" sz="1400" b="1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Modalità chiosco</a:t>
            </a:r>
          </a:p>
          <a:p>
            <a:pPr algn="ctr"/>
            <a:r>
              <a:rPr lang="it-IT" sz="1400" b="1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configurabile</a:t>
            </a:r>
          </a:p>
        </p:txBody>
      </p:sp>
      <p:sp>
        <p:nvSpPr>
          <p:cNvPr id="17" name="Titolo 4"/>
          <p:cNvSpPr txBox="1">
            <a:spLocks/>
          </p:cNvSpPr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tx2"/>
          </a:solidFill>
        </p:spPr>
        <p:txBody>
          <a:bodyPr vert="horz" lIns="91428" tIns="45714" rIns="91428" bIns="45714" rtlCol="0" anchor="ctr">
            <a:normAutofit/>
          </a:bodyPr>
          <a:lstStyle>
            <a:lvl1pPr defTabSz="914378" eaLnBrk="1" latinLnBrk="0" hangingPunct="1">
              <a:spcBef>
                <a:spcPct val="0"/>
              </a:spcBef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Knox </a:t>
            </a:r>
            <a:r>
              <a:rPr lang="en-US" dirty="0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Configure</a:t>
            </a:r>
            <a:endParaRPr lang="it-IT" dirty="0">
              <a:latin typeface="Samsung Sharp Sans Bold" pitchFamily="2" charset="0"/>
              <a:ea typeface="Samsung Sharp Sans Bold" pitchFamily="2" charset="0"/>
              <a:cs typeface="Samsung Sharp Sans Bold" pitchFamily="2" charset="0"/>
            </a:endParaRPr>
          </a:p>
        </p:txBody>
      </p:sp>
      <p:cxnSp>
        <p:nvCxnSpPr>
          <p:cNvPr id="16" name="직선 연결선 4"/>
          <p:cNvCxnSpPr/>
          <p:nvPr/>
        </p:nvCxnSpPr>
        <p:spPr>
          <a:xfrm>
            <a:off x="225821" y="715169"/>
            <a:ext cx="0" cy="466344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97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4"/>
          <p:cNvSpPr txBox="1">
            <a:spLocks/>
          </p:cNvSpPr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tx2"/>
          </a:solidFill>
        </p:spPr>
        <p:txBody>
          <a:bodyPr vert="horz" lIns="91428" tIns="45714" rIns="91428" bIns="45714" rtlCol="0" anchor="ctr">
            <a:normAutofit/>
          </a:bodyPr>
          <a:lstStyle>
            <a:lvl1pPr defTabSz="914378" eaLnBrk="1" latinLnBrk="0" hangingPunct="1">
              <a:spcBef>
                <a:spcPct val="0"/>
              </a:spcBef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Knox Mobile </a:t>
            </a:r>
            <a:r>
              <a:rPr lang="en-US" dirty="0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Enrollment </a:t>
            </a:r>
            <a:r>
              <a:rPr lang="en-US" sz="1800" dirty="0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1/2</a:t>
            </a:r>
            <a:endParaRPr lang="it-IT" sz="1800" dirty="0">
              <a:latin typeface="Samsung Sharp Sans Bold" pitchFamily="2" charset="0"/>
              <a:ea typeface="Samsung Sharp Sans Bold" pitchFamily="2" charset="0"/>
              <a:cs typeface="Samsung Sharp Sans Bold" pitchFamily="2" charset="0"/>
            </a:endParaRPr>
          </a:p>
        </p:txBody>
      </p:sp>
      <p:pic>
        <p:nvPicPr>
          <p:cNvPr id="23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3" y="4845994"/>
            <a:ext cx="654606" cy="99626"/>
          </a:xfrm>
          <a:prstGeom prst="rect">
            <a:avLst/>
          </a:prstGeom>
        </p:spPr>
      </p:pic>
      <p:grpSp>
        <p:nvGrpSpPr>
          <p:cNvPr id="2" name="Gruppo 1"/>
          <p:cNvGrpSpPr>
            <a:grpSpLocks noChangeAspect="1"/>
          </p:cNvGrpSpPr>
          <p:nvPr/>
        </p:nvGrpSpPr>
        <p:grpSpPr>
          <a:xfrm>
            <a:off x="179513" y="1347614"/>
            <a:ext cx="8746445" cy="3386973"/>
            <a:chOff x="-252536" y="1851670"/>
            <a:chExt cx="10722864" cy="4152323"/>
          </a:xfrm>
        </p:grpSpPr>
        <p:pic>
          <p:nvPicPr>
            <p:cNvPr id="24" name="그림 39">
              <a:extLst>
                <a:ext uri="{FF2B5EF4-FFF2-40B4-BE49-F238E27FC236}">
                  <a16:creationId xmlns="" xmlns:a16="http://schemas.microsoft.com/office/drawing/2014/main" id="{2DE8DB1A-21FA-4A85-B681-693F5429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4047177"/>
              <a:ext cx="10722864" cy="1956816"/>
            </a:xfrm>
            <a:prstGeom prst="rect">
              <a:avLst/>
            </a:prstGeom>
          </p:spPr>
        </p:pic>
        <p:pic>
          <p:nvPicPr>
            <p:cNvPr id="25" name="그림 41">
              <a:extLst>
                <a:ext uri="{FF2B5EF4-FFF2-40B4-BE49-F238E27FC236}">
                  <a16:creationId xmlns="" xmlns:a16="http://schemas.microsoft.com/office/drawing/2014/main" id="{CE6A9BD2-26B5-49A1-9E8F-334197E57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1851670"/>
              <a:ext cx="10722864" cy="1956816"/>
            </a:xfrm>
            <a:prstGeom prst="rect">
              <a:avLst/>
            </a:prstGeom>
          </p:spPr>
        </p:pic>
        <p:pic>
          <p:nvPicPr>
            <p:cNvPr id="26" name="그림 43">
              <a:extLst>
                <a:ext uri="{FF2B5EF4-FFF2-40B4-BE49-F238E27FC236}">
                  <a16:creationId xmlns="" xmlns:a16="http://schemas.microsoft.com/office/drawing/2014/main" id="{123D7DD2-BF14-4186-8274-A05E3CD64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620" y="4608809"/>
              <a:ext cx="6187440" cy="609600"/>
            </a:xfrm>
            <a:prstGeom prst="rect">
              <a:avLst/>
            </a:prstGeom>
          </p:spPr>
        </p:pic>
        <p:sp>
          <p:nvSpPr>
            <p:cNvPr id="27" name="TextBox 11">
              <a:extLst>
                <a:ext uri="{FF2B5EF4-FFF2-40B4-BE49-F238E27FC236}">
                  <a16:creationId xmlns="" xmlns:a16="http://schemas.microsoft.com/office/drawing/2014/main" id="{31AE0693-47B3-4980-A789-0206EC6C3116}"/>
                </a:ext>
              </a:extLst>
            </p:cNvPr>
            <p:cNvSpPr txBox="1"/>
            <p:nvPr/>
          </p:nvSpPr>
          <p:spPr>
            <a:xfrm>
              <a:off x="-216176" y="1936650"/>
              <a:ext cx="2523750" cy="415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u="sng" dirty="0">
                  <a:solidFill>
                    <a:srgbClr val="313131"/>
                  </a:solidFill>
                  <a:latin typeface="SamsungOne 700" panose="020B0803030303020204" pitchFamily="34" charset="0"/>
                  <a:ea typeface="SamsungOne 700" panose="020B0803030303020204" pitchFamily="34" charset="0"/>
                </a:rPr>
                <a:t>Enrollment </a:t>
              </a:r>
              <a:r>
                <a:rPr lang="en-US" altLang="ko-KR" sz="1600" u="sng" dirty="0" err="1">
                  <a:solidFill>
                    <a:srgbClr val="313131"/>
                  </a:solidFill>
                  <a:latin typeface="SamsungOne 700" panose="020B0803030303020204" pitchFamily="34" charset="0"/>
                  <a:ea typeface="SamsungOne 700" panose="020B0803030303020204" pitchFamily="34" charset="0"/>
                </a:rPr>
                <a:t>Manuale</a:t>
              </a:r>
              <a:endParaRPr lang="en-US" altLang="ko-KR" sz="1600" u="sng" dirty="0">
                <a:solidFill>
                  <a:srgbClr val="313131"/>
                </a:solidFill>
                <a:latin typeface="SamsungOne 700" panose="020B0803030303020204" pitchFamily="34" charset="0"/>
                <a:ea typeface="SamsungOne 700" panose="020B0803030303020204" pitchFamily="34" charset="0"/>
              </a:endParaRPr>
            </a:p>
          </p:txBody>
        </p:sp>
        <p:sp>
          <p:nvSpPr>
            <p:cNvPr id="28" name="직사각형 12">
              <a:extLst>
                <a:ext uri="{FF2B5EF4-FFF2-40B4-BE49-F238E27FC236}">
                  <a16:creationId xmlns="" xmlns:a16="http://schemas.microsoft.com/office/drawing/2014/main" id="{2A0AF9CD-299F-4013-87CF-2A3E12A11050}"/>
                </a:ext>
              </a:extLst>
            </p:cNvPr>
            <p:cNvSpPr/>
            <p:nvPr/>
          </p:nvSpPr>
          <p:spPr>
            <a:xfrm>
              <a:off x="11134" y="3177018"/>
              <a:ext cx="2004929" cy="5282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IT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registra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i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dispostivi</a:t>
              </a:r>
              <a:endParaRPr lang="en-US" altLang="ko-KR" sz="1200" dirty="0">
                <a:solidFill>
                  <a:srgbClr val="313131"/>
                </a:solidFill>
                <a:latin typeface="SamsungOne 500" panose="020B0603030303020204" pitchFamily="34" charset="0"/>
                <a:ea typeface="SamsungOne 500" panose="020B0603030303020204" pitchFamily="34" charset="0"/>
              </a:endParaRPr>
            </a:p>
            <a:p>
              <a:pPr algn="ctr"/>
              <a:r>
                <a:rPr lang="en-US" altLang="ko-KR" sz="10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(n. di </a:t>
              </a:r>
              <a:r>
                <a:rPr lang="en-US" altLang="ko-KR" sz="10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telefono</a:t>
              </a:r>
              <a:r>
                <a:rPr lang="en-US" altLang="ko-KR" sz="10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, email…)</a:t>
              </a:r>
            </a:p>
          </p:txBody>
        </p:sp>
        <p:sp>
          <p:nvSpPr>
            <p:cNvPr id="29" name="직사각형 13">
              <a:extLst>
                <a:ext uri="{FF2B5EF4-FFF2-40B4-BE49-F238E27FC236}">
                  <a16:creationId xmlns="" xmlns:a16="http://schemas.microsoft.com/office/drawing/2014/main" id="{1BD2893F-57F9-4944-9253-DC47951F0D90}"/>
                </a:ext>
              </a:extLst>
            </p:cNvPr>
            <p:cNvSpPr/>
            <p:nvPr/>
          </p:nvSpPr>
          <p:spPr>
            <a:xfrm>
              <a:off x="2094189" y="3161629"/>
              <a:ext cx="1849675" cy="5659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Invio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istruzioni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per</a:t>
              </a:r>
            </a:p>
            <a:p>
              <a:pPr algn="ctr"/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Registrazione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MDM</a:t>
              </a:r>
            </a:p>
          </p:txBody>
        </p:sp>
        <p:sp>
          <p:nvSpPr>
            <p:cNvPr id="30" name="직사각형 14">
              <a:extLst>
                <a:ext uri="{FF2B5EF4-FFF2-40B4-BE49-F238E27FC236}">
                  <a16:creationId xmlns="" xmlns:a16="http://schemas.microsoft.com/office/drawing/2014/main" id="{B9AEFB07-21A9-4000-B20D-15FE22459167}"/>
                </a:ext>
              </a:extLst>
            </p:cNvPr>
            <p:cNvSpPr/>
            <p:nvPr/>
          </p:nvSpPr>
          <p:spPr>
            <a:xfrm>
              <a:off x="4264029" y="3161629"/>
              <a:ext cx="1582405" cy="5659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Download client</a:t>
              </a:r>
            </a:p>
            <a:p>
              <a:pPr algn="ctr"/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MDM</a:t>
              </a:r>
            </a:p>
          </p:txBody>
        </p:sp>
        <p:sp>
          <p:nvSpPr>
            <p:cNvPr id="31" name="직사각형 15">
              <a:extLst>
                <a:ext uri="{FF2B5EF4-FFF2-40B4-BE49-F238E27FC236}">
                  <a16:creationId xmlns="" xmlns:a16="http://schemas.microsoft.com/office/drawing/2014/main" id="{634BAA68-65AF-4C19-A9D4-165D8E87DE2B}"/>
                </a:ext>
              </a:extLst>
            </p:cNvPr>
            <p:cNvSpPr/>
            <p:nvPr/>
          </p:nvSpPr>
          <p:spPr>
            <a:xfrm>
              <a:off x="6318791" y="3253962"/>
              <a:ext cx="1521482" cy="5659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Utente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effettua</a:t>
              </a:r>
              <a:endParaRPr lang="en-US" altLang="ko-KR" sz="1200" dirty="0">
                <a:solidFill>
                  <a:srgbClr val="313131"/>
                </a:solidFill>
                <a:latin typeface="SamsungOne 500" panose="020B0603030303020204" pitchFamily="34" charset="0"/>
                <a:ea typeface="SamsungOne 500" panose="020B0603030303020204" pitchFamily="34" charset="0"/>
              </a:endParaRPr>
            </a:p>
            <a:p>
              <a:pPr algn="ctr"/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registrazione</a:t>
              </a:r>
              <a:endParaRPr lang="en-US" altLang="ko-KR" sz="1200" dirty="0">
                <a:solidFill>
                  <a:srgbClr val="313131"/>
                </a:solidFill>
                <a:latin typeface="SamsungOne 500" panose="020B0603030303020204" pitchFamily="34" charset="0"/>
                <a:ea typeface="SamsungOne 500" panose="020B0603030303020204" pitchFamily="34" charset="0"/>
              </a:endParaRPr>
            </a:p>
          </p:txBody>
        </p:sp>
        <p:sp>
          <p:nvSpPr>
            <p:cNvPr id="32" name="직사각형 16">
              <a:extLst>
                <a:ext uri="{FF2B5EF4-FFF2-40B4-BE49-F238E27FC236}">
                  <a16:creationId xmlns="" xmlns:a16="http://schemas.microsoft.com/office/drawing/2014/main" id="{84EE8450-C955-4C51-A9ED-2D99B9BF78D4}"/>
                </a:ext>
              </a:extLst>
            </p:cNvPr>
            <p:cNvSpPr/>
            <p:nvPr/>
          </p:nvSpPr>
          <p:spPr>
            <a:xfrm>
              <a:off x="8208755" y="3253962"/>
              <a:ext cx="1778928" cy="3395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Dispositivo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gestito</a:t>
              </a:r>
              <a:endParaRPr lang="en-US" altLang="ko-KR" sz="1200" dirty="0">
                <a:solidFill>
                  <a:srgbClr val="313131"/>
                </a:solidFill>
                <a:latin typeface="SamsungOne 500" panose="020B0603030303020204" pitchFamily="34" charset="0"/>
                <a:ea typeface="SamsungOne 500" panose="020B0603030303020204" pitchFamily="34" charset="0"/>
              </a:endParaRPr>
            </a:p>
          </p:txBody>
        </p:sp>
        <p:sp>
          <p:nvSpPr>
            <p:cNvPr id="33" name="직사각형 17">
              <a:extLst>
                <a:ext uri="{FF2B5EF4-FFF2-40B4-BE49-F238E27FC236}">
                  <a16:creationId xmlns="" xmlns:a16="http://schemas.microsoft.com/office/drawing/2014/main" id="{AD558DBA-9B72-4147-85BB-FEC3181584BB}"/>
                </a:ext>
              </a:extLst>
            </p:cNvPr>
            <p:cNvSpPr/>
            <p:nvPr/>
          </p:nvSpPr>
          <p:spPr>
            <a:xfrm>
              <a:off x="10151" y="5248476"/>
              <a:ext cx="2006895" cy="754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IT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associa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i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dispositivi</a:t>
              </a:r>
              <a:endParaRPr lang="en-US" altLang="ko-KR" sz="1200" dirty="0">
                <a:solidFill>
                  <a:srgbClr val="313131"/>
                </a:solidFill>
                <a:latin typeface="SamsungOne 500" panose="020B0603030303020204" pitchFamily="34" charset="0"/>
                <a:ea typeface="SamsungOne 500" panose="020B0603030303020204" pitchFamily="34" charset="0"/>
              </a:endParaRPr>
            </a:p>
            <a:p>
              <a:pPr algn="ctr"/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su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profilo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MDM</a:t>
              </a:r>
            </a:p>
            <a:p>
              <a:pPr algn="ctr"/>
              <a:r>
                <a:rPr lang="en-US" altLang="ko-KR" sz="10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(IMEI, S/N…)</a:t>
              </a:r>
            </a:p>
          </p:txBody>
        </p:sp>
        <p:sp>
          <p:nvSpPr>
            <p:cNvPr id="34" name="직사각형 18">
              <a:extLst>
                <a:ext uri="{FF2B5EF4-FFF2-40B4-BE49-F238E27FC236}">
                  <a16:creationId xmlns="" xmlns:a16="http://schemas.microsoft.com/office/drawing/2014/main" id="{8F7DFAB1-5CA9-4E24-9281-969ADE206A8C}"/>
                </a:ext>
              </a:extLst>
            </p:cNvPr>
            <p:cNvSpPr/>
            <p:nvPr/>
          </p:nvSpPr>
          <p:spPr>
            <a:xfrm>
              <a:off x="8208755" y="5443829"/>
              <a:ext cx="1778928" cy="3395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Dispositivo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gestito</a:t>
              </a:r>
              <a:endParaRPr lang="en-US" altLang="ko-KR" sz="1200" dirty="0">
                <a:solidFill>
                  <a:srgbClr val="313131"/>
                </a:solidFill>
                <a:latin typeface="SamsungOne 500" panose="020B0603030303020204" pitchFamily="34" charset="0"/>
                <a:ea typeface="SamsungOne 500" panose="020B0603030303020204" pitchFamily="34" charset="0"/>
              </a:endParaRPr>
            </a:p>
          </p:txBody>
        </p:sp>
        <p:sp>
          <p:nvSpPr>
            <p:cNvPr id="35" name="직사각형 20">
              <a:extLst>
                <a:ext uri="{FF2B5EF4-FFF2-40B4-BE49-F238E27FC236}">
                  <a16:creationId xmlns="" xmlns:a16="http://schemas.microsoft.com/office/drawing/2014/main" id="{780736B5-4083-4FD8-B327-1EC995E3903F}"/>
                </a:ext>
              </a:extLst>
            </p:cNvPr>
            <p:cNvSpPr/>
            <p:nvPr/>
          </p:nvSpPr>
          <p:spPr>
            <a:xfrm>
              <a:off x="2155944" y="5158493"/>
              <a:ext cx="5905912" cy="6791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Accendere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il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dispositivo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e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connetterlo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ad Internet (Wi-Fi/3G/LTE)</a:t>
              </a:r>
            </a:p>
            <a:p>
              <a:pPr algn="ctr">
                <a:lnSpc>
                  <a:spcPts val="1800"/>
                </a:lnSpc>
              </a:pP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L’MDM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viene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installato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automaticamante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ed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il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dispositivo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  <a:r>
                <a:rPr lang="en-US" altLang="ko-KR" sz="1200" dirty="0" err="1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registrato</a:t>
              </a:r>
              <a:r>
                <a:rPr lang="en-US" altLang="ko-KR" sz="1200" dirty="0">
                  <a:solidFill>
                    <a:srgbClr val="313131"/>
                  </a:solidFill>
                  <a:latin typeface="SamsungOne 500" panose="020B0603030303020204" pitchFamily="34" charset="0"/>
                  <a:ea typeface="SamsungOne 500" panose="020B0603030303020204" pitchFamily="34" charset="0"/>
                </a:rPr>
                <a:t> </a:t>
              </a:r>
            </a:p>
          </p:txBody>
        </p:sp>
        <p:sp>
          <p:nvSpPr>
            <p:cNvPr id="37" name="TextBox 21">
              <a:extLst>
                <a:ext uri="{FF2B5EF4-FFF2-40B4-BE49-F238E27FC236}">
                  <a16:creationId xmlns="" xmlns:a16="http://schemas.microsoft.com/office/drawing/2014/main" id="{15F1A572-5071-4AE1-900B-0FF51DA84D6C}"/>
                </a:ext>
              </a:extLst>
            </p:cNvPr>
            <p:cNvSpPr txBox="1"/>
            <p:nvPr/>
          </p:nvSpPr>
          <p:spPr>
            <a:xfrm>
              <a:off x="3282464" y="4728000"/>
              <a:ext cx="4846652" cy="628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err="1">
                  <a:solidFill>
                    <a:schemeClr val="bg1"/>
                  </a:solidFill>
                  <a:latin typeface="Samsung Sharp Sans Bold" pitchFamily="2" charset="0"/>
                  <a:ea typeface="Samsung Sharp Sans Bold" pitchFamily="2" charset="0"/>
                  <a:cs typeface="Samsung Sharp Sans Bold" pitchFamily="2" charset="0"/>
                </a:rPr>
                <a:t>Installazione</a:t>
              </a:r>
              <a:r>
                <a:rPr lang="en-US" altLang="ko-KR" sz="1400" b="1" dirty="0">
                  <a:solidFill>
                    <a:schemeClr val="bg1"/>
                  </a:solidFill>
                  <a:latin typeface="Samsung Sharp Sans Bold" pitchFamily="2" charset="0"/>
                  <a:ea typeface="Samsung Sharp Sans Bold" pitchFamily="2" charset="0"/>
                  <a:cs typeface="Samsung Sharp Sans Bold" pitchFamily="2" charset="0"/>
                </a:rPr>
                <a:t> e </a:t>
              </a:r>
              <a:r>
                <a:rPr lang="en-US" altLang="ko-KR" sz="1400" b="1" dirty="0" err="1">
                  <a:solidFill>
                    <a:schemeClr val="bg1"/>
                  </a:solidFill>
                  <a:latin typeface="Samsung Sharp Sans Bold" pitchFamily="2" charset="0"/>
                  <a:ea typeface="Samsung Sharp Sans Bold" pitchFamily="2" charset="0"/>
                  <a:cs typeface="Samsung Sharp Sans Bold" pitchFamily="2" charset="0"/>
                </a:rPr>
                <a:t>registrazione</a:t>
              </a:r>
              <a:r>
                <a:rPr lang="en-US" altLang="ko-KR" sz="1400" b="1" dirty="0">
                  <a:solidFill>
                    <a:schemeClr val="bg1"/>
                  </a:solidFill>
                  <a:latin typeface="Samsung Sharp Sans Bold" pitchFamily="2" charset="0"/>
                  <a:ea typeface="Samsung Sharp Sans Bold" pitchFamily="2" charset="0"/>
                  <a:cs typeface="Samsung Sharp Sans Bold" pitchFamily="2" charset="0"/>
                </a:rPr>
                <a:t> </a:t>
              </a:r>
              <a:r>
                <a:rPr lang="en-US" altLang="ko-KR" sz="1400" b="1" dirty="0" err="1">
                  <a:solidFill>
                    <a:schemeClr val="bg1"/>
                  </a:solidFill>
                  <a:latin typeface="Samsung Sharp Sans Bold" pitchFamily="2" charset="0"/>
                  <a:ea typeface="Samsung Sharp Sans Bold" pitchFamily="2" charset="0"/>
                  <a:cs typeface="Samsung Sharp Sans Bold" pitchFamily="2" charset="0"/>
                </a:rPr>
                <a:t>automatiche</a:t>
              </a:r>
              <a:r>
                <a:rPr lang="en-US" altLang="ko-KR" sz="1400" b="1" dirty="0">
                  <a:solidFill>
                    <a:schemeClr val="bg1"/>
                  </a:solidFill>
                  <a:latin typeface="Samsung Sharp Sans Bold" pitchFamily="2" charset="0"/>
                  <a:ea typeface="Samsung Sharp Sans Bold" pitchFamily="2" charset="0"/>
                  <a:cs typeface="Samsung Sharp Sans Bold" pitchFamily="2" charset="0"/>
                </a:rPr>
                <a:t> </a:t>
              </a:r>
              <a:endParaRPr lang="en-US" altLang="ko-KR" sz="1400" b="1" baseline="30000" dirty="0">
                <a:solidFill>
                  <a:schemeClr val="bg1"/>
                </a:solidFill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endParaRPr>
            </a:p>
            <a:p>
              <a:endParaRPr lang="ko-KR" altLang="en-US" sz="2000" b="1" baseline="30000" dirty="0">
                <a:solidFill>
                  <a:schemeClr val="bg1"/>
                </a:solidFill>
                <a:latin typeface="Samsung InterFace" panose="020B0503020203020204" pitchFamily="34" charset="0"/>
              </a:endParaRPr>
            </a:p>
          </p:txBody>
        </p:sp>
        <p:grpSp>
          <p:nvGrpSpPr>
            <p:cNvPr id="43" name="그룹 47">
              <a:extLst>
                <a:ext uri="{FF2B5EF4-FFF2-40B4-BE49-F238E27FC236}">
                  <a16:creationId xmlns="" xmlns:a16="http://schemas.microsoft.com/office/drawing/2014/main" id="{15A964A9-4680-447F-9128-EFB1D5CEEE4D}"/>
                </a:ext>
              </a:extLst>
            </p:cNvPr>
            <p:cNvGrpSpPr/>
            <p:nvPr/>
          </p:nvGrpSpPr>
          <p:grpSpPr>
            <a:xfrm>
              <a:off x="4787726" y="3635968"/>
              <a:ext cx="593893" cy="554736"/>
              <a:chOff x="5792998" y="3827594"/>
              <a:chExt cx="593893" cy="554736"/>
            </a:xfrm>
          </p:grpSpPr>
          <p:pic>
            <p:nvPicPr>
              <p:cNvPr id="44" name="그림 37">
                <a:extLst>
                  <a:ext uri="{FF2B5EF4-FFF2-40B4-BE49-F238E27FC236}">
                    <a16:creationId xmlns="" xmlns:a16="http://schemas.microsoft.com/office/drawing/2014/main" id="{7E14FC2F-ACAF-4829-972A-B6646978E3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8042" y="3827594"/>
                <a:ext cx="554736" cy="554736"/>
              </a:xfrm>
              <a:prstGeom prst="rect">
                <a:avLst/>
              </a:prstGeom>
            </p:spPr>
          </p:pic>
          <p:sp>
            <p:nvSpPr>
              <p:cNvPr id="45" name="TextBox 22">
                <a:extLst>
                  <a:ext uri="{FF2B5EF4-FFF2-40B4-BE49-F238E27FC236}">
                    <a16:creationId xmlns="" xmlns:a16="http://schemas.microsoft.com/office/drawing/2014/main" id="{F5DED9C9-FA4F-4CA0-8BA6-37142C3B4FE0}"/>
                  </a:ext>
                </a:extLst>
              </p:cNvPr>
              <p:cNvSpPr txBox="1"/>
              <p:nvPr/>
            </p:nvSpPr>
            <p:spPr>
              <a:xfrm>
                <a:off x="5792998" y="3877193"/>
                <a:ext cx="593893" cy="490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000" dirty="0">
                    <a:solidFill>
                      <a:schemeClr val="bg1"/>
                    </a:solidFill>
                    <a:latin typeface="SamsungOne 800" panose="020B0903030303020204" pitchFamily="34" charset="0"/>
                    <a:ea typeface="SamsungOne 800" panose="020B0903030303020204" pitchFamily="34" charset="0"/>
                  </a:rPr>
                  <a:t>VS</a:t>
                </a:r>
              </a:p>
            </p:txBody>
          </p:sp>
        </p:grpSp>
        <p:pic>
          <p:nvPicPr>
            <p:cNvPr id="46" name="그림 25">
              <a:extLst>
                <a:ext uri="{FF2B5EF4-FFF2-40B4-BE49-F238E27FC236}">
                  <a16:creationId xmlns="" xmlns:a16="http://schemas.microsoft.com/office/drawing/2014/main" id="{DF31DC96-24A5-4E84-999A-14311371F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836" y="2389851"/>
              <a:ext cx="847344" cy="688848"/>
            </a:xfrm>
            <a:prstGeom prst="rect">
              <a:avLst/>
            </a:prstGeom>
          </p:spPr>
        </p:pic>
        <p:pic>
          <p:nvPicPr>
            <p:cNvPr id="47" name="그림 27">
              <a:extLst>
                <a:ext uri="{FF2B5EF4-FFF2-40B4-BE49-F238E27FC236}">
                  <a16:creationId xmlns="" xmlns:a16="http://schemas.microsoft.com/office/drawing/2014/main" id="{9DD0CB47-5FA2-4606-A6D8-28FC8C411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932" y="2322795"/>
              <a:ext cx="432816" cy="822960"/>
            </a:xfrm>
            <a:prstGeom prst="rect">
              <a:avLst/>
            </a:prstGeom>
          </p:spPr>
        </p:pic>
        <p:pic>
          <p:nvPicPr>
            <p:cNvPr id="49" name="그림 29">
              <a:extLst>
                <a:ext uri="{FF2B5EF4-FFF2-40B4-BE49-F238E27FC236}">
                  <a16:creationId xmlns="" xmlns:a16="http://schemas.microsoft.com/office/drawing/2014/main" id="{65C0708C-474B-4A70-B427-6EF0492A3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390" y="2328891"/>
              <a:ext cx="652272" cy="810768"/>
            </a:xfrm>
            <a:prstGeom prst="rect">
              <a:avLst/>
            </a:prstGeom>
          </p:spPr>
        </p:pic>
        <p:pic>
          <p:nvPicPr>
            <p:cNvPr id="55" name="그림 31">
              <a:extLst>
                <a:ext uri="{FF2B5EF4-FFF2-40B4-BE49-F238E27FC236}">
                  <a16:creationId xmlns="" xmlns:a16="http://schemas.microsoft.com/office/drawing/2014/main" id="{03C63D1E-B162-4882-AD7C-45D7CE9BC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708" y="2325843"/>
              <a:ext cx="445008" cy="816864"/>
            </a:xfrm>
            <a:prstGeom prst="rect">
              <a:avLst/>
            </a:prstGeom>
          </p:spPr>
        </p:pic>
        <p:pic>
          <p:nvPicPr>
            <p:cNvPr id="62" name="그림 33">
              <a:extLst>
                <a:ext uri="{FF2B5EF4-FFF2-40B4-BE49-F238E27FC236}">
                  <a16:creationId xmlns="" xmlns:a16="http://schemas.microsoft.com/office/drawing/2014/main" id="{C44EDA36-3BD4-4264-A268-ECDA64568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72" y="2386803"/>
              <a:ext cx="536448" cy="694944"/>
            </a:xfrm>
            <a:prstGeom prst="rect">
              <a:avLst/>
            </a:prstGeom>
          </p:spPr>
        </p:pic>
        <p:pic>
          <p:nvPicPr>
            <p:cNvPr id="63" name="그림 34">
              <a:extLst>
                <a:ext uri="{FF2B5EF4-FFF2-40B4-BE49-F238E27FC236}">
                  <a16:creationId xmlns="" xmlns:a16="http://schemas.microsoft.com/office/drawing/2014/main" id="{17E9F402-3895-475E-88A5-59EB32ED8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5708" y="4514102"/>
              <a:ext cx="445008" cy="816864"/>
            </a:xfrm>
            <a:prstGeom prst="rect">
              <a:avLst/>
            </a:prstGeom>
          </p:spPr>
        </p:pic>
        <p:pic>
          <p:nvPicPr>
            <p:cNvPr id="64" name="그림 35">
              <a:extLst>
                <a:ext uri="{FF2B5EF4-FFF2-40B4-BE49-F238E27FC236}">
                  <a16:creationId xmlns="" xmlns:a16="http://schemas.microsoft.com/office/drawing/2014/main" id="{E0B90912-4104-41AA-ABC0-F49DA7322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372" y="4575062"/>
              <a:ext cx="536448" cy="694944"/>
            </a:xfrm>
            <a:prstGeom prst="rect">
              <a:avLst/>
            </a:prstGeom>
          </p:spPr>
        </p:pic>
        <p:sp>
          <p:nvSpPr>
            <p:cNvPr id="65" name="TextBox 46">
              <a:extLst>
                <a:ext uri="{FF2B5EF4-FFF2-40B4-BE49-F238E27FC236}">
                  <a16:creationId xmlns="" xmlns:a16="http://schemas.microsoft.com/office/drawing/2014/main" id="{C463930A-A305-4DA2-BC97-89DB7283D32C}"/>
                </a:ext>
              </a:extLst>
            </p:cNvPr>
            <p:cNvSpPr txBox="1"/>
            <p:nvPr/>
          </p:nvSpPr>
          <p:spPr>
            <a:xfrm>
              <a:off x="-101161" y="4130242"/>
              <a:ext cx="2938414" cy="415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600" u="sng" dirty="0">
                  <a:solidFill>
                    <a:srgbClr val="313131"/>
                  </a:solidFill>
                  <a:latin typeface="SamsungOne 700" panose="020B0803030303020204" pitchFamily="34" charset="0"/>
                  <a:ea typeface="SamsungOne 700" panose="020B0803030303020204" pitchFamily="34" charset="0"/>
                </a:rPr>
                <a:t>Knox Mobile Enrollment</a:t>
              </a:r>
            </a:p>
          </p:txBody>
        </p:sp>
        <p:pic>
          <p:nvPicPr>
            <p:cNvPr id="66" name="그림 50">
              <a:extLst>
                <a:ext uri="{FF2B5EF4-FFF2-40B4-BE49-F238E27FC236}">
                  <a16:creationId xmlns="" xmlns:a16="http://schemas.microsoft.com/office/drawing/2014/main" id="{CD9ACA97-3F94-4299-A05D-6193D3782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5469" y="5318048"/>
              <a:ext cx="91440" cy="85345"/>
            </a:xfrm>
            <a:prstGeom prst="rect">
              <a:avLst/>
            </a:prstGeom>
          </p:spPr>
        </p:pic>
        <p:pic>
          <p:nvPicPr>
            <p:cNvPr id="67" name="그림 51">
              <a:extLst>
                <a:ext uri="{FF2B5EF4-FFF2-40B4-BE49-F238E27FC236}">
                  <a16:creationId xmlns="" xmlns:a16="http://schemas.microsoft.com/office/drawing/2014/main" id="{24A97D09-364F-4541-9D2C-64325047E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377" y="5585867"/>
              <a:ext cx="91440" cy="85345"/>
            </a:xfrm>
            <a:prstGeom prst="rect">
              <a:avLst/>
            </a:prstGeom>
          </p:spPr>
        </p:pic>
        <p:pic>
          <p:nvPicPr>
            <p:cNvPr id="68" name="그림 53">
              <a:extLst>
                <a:ext uri="{FF2B5EF4-FFF2-40B4-BE49-F238E27FC236}">
                  <a16:creationId xmlns="" xmlns:a16="http://schemas.microsoft.com/office/drawing/2014/main" id="{B775E50D-6216-462A-A23A-019472F56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620" y="2635006"/>
              <a:ext cx="103632" cy="195072"/>
            </a:xfrm>
            <a:prstGeom prst="rect">
              <a:avLst/>
            </a:prstGeom>
          </p:spPr>
        </p:pic>
        <p:pic>
          <p:nvPicPr>
            <p:cNvPr id="69" name="그림 54">
              <a:extLst>
                <a:ext uri="{FF2B5EF4-FFF2-40B4-BE49-F238E27FC236}">
                  <a16:creationId xmlns="" xmlns:a16="http://schemas.microsoft.com/office/drawing/2014/main" id="{72C05DBA-C7EC-4084-86FC-CD7F05E04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4740" y="2635006"/>
              <a:ext cx="103632" cy="195072"/>
            </a:xfrm>
            <a:prstGeom prst="rect">
              <a:avLst/>
            </a:prstGeom>
          </p:spPr>
        </p:pic>
        <p:pic>
          <p:nvPicPr>
            <p:cNvPr id="70" name="그림 55">
              <a:extLst>
                <a:ext uri="{FF2B5EF4-FFF2-40B4-BE49-F238E27FC236}">
                  <a16:creationId xmlns="" xmlns:a16="http://schemas.microsoft.com/office/drawing/2014/main" id="{E5A070F6-C8A3-4FE3-B51B-1E1743524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6551" y="2635006"/>
              <a:ext cx="103632" cy="195072"/>
            </a:xfrm>
            <a:prstGeom prst="rect">
              <a:avLst/>
            </a:prstGeom>
          </p:spPr>
        </p:pic>
        <p:pic>
          <p:nvPicPr>
            <p:cNvPr id="71" name="그림 56">
              <a:extLst>
                <a:ext uri="{FF2B5EF4-FFF2-40B4-BE49-F238E27FC236}">
                  <a16:creationId xmlns="" xmlns:a16="http://schemas.microsoft.com/office/drawing/2014/main" id="{AA4F4C7B-5368-4D47-93E4-FAFA114FD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8869" y="2635006"/>
              <a:ext cx="103632" cy="195072"/>
            </a:xfrm>
            <a:prstGeom prst="rect">
              <a:avLst/>
            </a:prstGeom>
          </p:spPr>
        </p:pic>
      </p:grpSp>
      <p:sp>
        <p:nvSpPr>
          <p:cNvPr id="36" name="내용 개체 틀 2"/>
          <p:cNvSpPr txBox="1">
            <a:spLocks/>
          </p:cNvSpPr>
          <p:nvPr/>
        </p:nvSpPr>
        <p:spPr>
          <a:xfrm>
            <a:off x="445678" y="686731"/>
            <a:ext cx="8636000" cy="523220"/>
          </a:xfrm>
          <a:prstGeom prst="rect">
            <a:avLst/>
          </a:prstGeom>
        </p:spPr>
        <p:txBody>
          <a:bodyPr>
            <a:spAutoFit/>
          </a:bodyPr>
          <a:lstStyle>
            <a:lvl1pPr marL="170276" indent="-170276" algn="l" defTabSz="680813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SamsungOne-700" panose="020B0803030303020204" pitchFamily="34" charset="0"/>
                <a:ea typeface="SamsungOne-700" panose="020B0803030303020204" pitchFamily="34" charset="0"/>
                <a:cs typeface="+mn-cs"/>
              </a:defRPr>
            </a:lvl1pPr>
            <a:lvl2pPr marL="510827" indent="-170276" algn="l" defTabSz="68081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msungOne-700" panose="020B0803030303020204" pitchFamily="34" charset="0"/>
                <a:ea typeface="SamsungOne-700" panose="020B0803030303020204" pitchFamily="34" charset="0"/>
                <a:cs typeface="+mn-cs"/>
              </a:defRPr>
            </a:lvl2pPr>
            <a:lvl3pPr marL="851088" indent="-170276" algn="l" defTabSz="68081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SamsungOne-700" panose="020B0803030303020204" pitchFamily="34" charset="0"/>
                <a:ea typeface="SamsungOne-700" panose="020B0803030303020204" pitchFamily="34" charset="0"/>
                <a:cs typeface="+mn-cs"/>
              </a:defRPr>
            </a:lvl3pPr>
            <a:lvl4pPr marL="1191350" indent="-170276" algn="l" defTabSz="68081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amsungOne-700" panose="020B0803030303020204" pitchFamily="34" charset="0"/>
                <a:ea typeface="SamsungOne-700" panose="020B0803030303020204" pitchFamily="34" charset="0"/>
                <a:cs typeface="+mn-cs"/>
              </a:defRPr>
            </a:lvl4pPr>
            <a:lvl5pPr marL="1531697" indent="-170276" algn="l" defTabSz="68081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SamsungOne-700" panose="020B0803030303020204" pitchFamily="34" charset="0"/>
                <a:ea typeface="SamsungOne-700" panose="020B0803030303020204" pitchFamily="34" charset="0"/>
                <a:cs typeface="+mn-cs"/>
              </a:defRPr>
            </a:lvl5pPr>
            <a:lvl6pPr marL="1872194" indent="-170276" algn="l" defTabSz="68081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12594" indent="-170276" algn="l" defTabSz="68081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53008" indent="-170276" algn="l" defTabSz="68081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93526" indent="-170276" algn="l" defTabSz="68081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altLang="ko-KR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Pensato per </a:t>
            </a:r>
            <a:r>
              <a:rPr lang="it-IT" altLang="ko-KR" sz="1400" b="1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aiutare aziende a distribuire e configurare </a:t>
            </a:r>
            <a:r>
              <a:rPr lang="it-IT" altLang="ko-KR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facilmente i dispositivi Samsung, semplificando il setup iniziale </a:t>
            </a:r>
            <a:r>
              <a:rPr lang="it-IT" altLang="ko-KR" sz="1400" b="1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automatizzando la registrazione MDM</a:t>
            </a:r>
          </a:p>
        </p:txBody>
      </p:sp>
      <p:cxnSp>
        <p:nvCxnSpPr>
          <p:cNvPr id="39" name="직선 연결선 4"/>
          <p:cNvCxnSpPr/>
          <p:nvPr/>
        </p:nvCxnSpPr>
        <p:spPr>
          <a:xfrm>
            <a:off x="225821" y="715169"/>
            <a:ext cx="0" cy="466344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60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80281" y="682393"/>
            <a:ext cx="3609832" cy="40010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it-IT" sz="20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MDM supportati: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-474"/>
            <a:ext cx="9144000" cy="584200"/>
          </a:xfrm>
        </p:spPr>
        <p:txBody>
          <a:bodyPr/>
          <a:lstStyle/>
          <a:p>
            <a:r>
              <a:rPr lang="en-US" b="1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Knox Mobile Enrollment</a:t>
            </a:r>
            <a:endParaRPr lang="it-IT" dirty="0">
              <a:latin typeface="Samsung Sharp Sans Bold" pitchFamily="2" charset="0"/>
              <a:ea typeface="Samsung Sharp Sans Bold" pitchFamily="2" charset="0"/>
              <a:cs typeface="Samsung Sharp Sans Bold" pitchFamily="2" charset="0"/>
            </a:endParaRPr>
          </a:p>
        </p:txBody>
      </p:sp>
      <p:sp>
        <p:nvSpPr>
          <p:cNvPr id="14" name="Titolo 4"/>
          <p:cNvSpPr txBox="1">
            <a:spLocks/>
          </p:cNvSpPr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tx2"/>
          </a:solidFill>
        </p:spPr>
        <p:txBody>
          <a:bodyPr vert="horz" lIns="91428" tIns="45714" rIns="91428" bIns="45714" rtlCol="0" anchor="ctr">
            <a:normAutofit/>
          </a:bodyPr>
          <a:lstStyle>
            <a:lvl1pPr defTabSz="914378" eaLnBrk="1" latinLnBrk="0" hangingPunct="1">
              <a:spcBef>
                <a:spcPct val="0"/>
              </a:spcBef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Knox Mobile Enrollment </a:t>
            </a:r>
            <a:r>
              <a:rPr lang="en-US" sz="1800" dirty="0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2/2</a:t>
            </a:r>
            <a:endParaRPr lang="it-IT" sz="1800" dirty="0">
              <a:latin typeface="Samsung Sharp Sans Bold" pitchFamily="2" charset="0"/>
              <a:ea typeface="Samsung Sharp Sans Bold" pitchFamily="2" charset="0"/>
              <a:cs typeface="Samsung Sharp Sans Bold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40"/>
          <a:stretch/>
        </p:blipFill>
        <p:spPr bwMode="auto">
          <a:xfrm>
            <a:off x="4211961" y="2455502"/>
            <a:ext cx="4783597" cy="229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s://www.samsungknox.com/images/KM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"/>
          <a:stretch/>
        </p:blipFill>
        <p:spPr bwMode="auto">
          <a:xfrm>
            <a:off x="4067947" y="969335"/>
            <a:ext cx="3336707" cy="1854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23528" y="4239547"/>
            <a:ext cx="5112568" cy="49244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GB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…e </a:t>
            </a:r>
            <a:r>
              <a:rPr lang="en-GB" sz="1400" dirty="0" err="1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molti</a:t>
            </a:r>
            <a:r>
              <a:rPr lang="en-GB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</a:t>
            </a:r>
            <a:r>
              <a:rPr lang="en-GB" sz="1400" dirty="0" err="1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altri</a:t>
            </a:r>
            <a:endParaRPr lang="it-IT" sz="1400" dirty="0">
              <a:solidFill>
                <a:srgbClr val="1F4E79"/>
              </a:solidFill>
              <a:latin typeface="SamsungOne 400C" panose="020B0506030303020204" pitchFamily="34" charset="0"/>
              <a:ea typeface="SamsungOne 400C" panose="020B0506030303020204" pitchFamily="34" charset="0"/>
              <a:hlinkClick r:id="rId4"/>
            </a:endParaRPr>
          </a:p>
          <a:p>
            <a:r>
              <a:rPr lang="it-IT" sz="1200" dirty="0">
                <a:hlinkClick r:id="rId4"/>
              </a:rPr>
              <a:t>https://www.samsungknox.com/en/it-solutions/supported-mdm-vendors</a:t>
            </a:r>
            <a:r>
              <a:rPr lang="it-IT" sz="1200" dirty="0"/>
              <a:t> 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323528" y="1031595"/>
            <a:ext cx="3816425" cy="3124331"/>
            <a:chOff x="323528" y="1059582"/>
            <a:chExt cx="3816425" cy="3124331"/>
          </a:xfrm>
        </p:grpSpPr>
        <p:grpSp>
          <p:nvGrpSpPr>
            <p:cNvPr id="15" name="Gruppo 14"/>
            <p:cNvGrpSpPr/>
            <p:nvPr/>
          </p:nvGrpSpPr>
          <p:grpSpPr>
            <a:xfrm>
              <a:off x="539557" y="1059582"/>
              <a:ext cx="3332789" cy="2662807"/>
              <a:chOff x="5882346" y="3022037"/>
              <a:chExt cx="3332789" cy="2662807"/>
            </a:xfrm>
          </p:grpSpPr>
          <p:pic>
            <p:nvPicPr>
              <p:cNvPr id="16" name="Picture 2" descr="https://cdn.samsungknox.com/knoxportal/files/u603/ME_Kaprica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7245"/>
              <a:stretch/>
            </p:blipFill>
            <p:spPr bwMode="auto">
              <a:xfrm>
                <a:off x="7647181" y="4998392"/>
                <a:ext cx="1567954" cy="5545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3" descr="https://cdn.samsungknox.com/knoxportal/files/be_IBM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3384" y="3643250"/>
                <a:ext cx="1305060" cy="8847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4" descr="https://cdn.samsungknox.com/knoxportal/files/ME_manageengine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6630" b="23906"/>
              <a:stretch/>
            </p:blipFill>
            <p:spPr bwMode="auto">
              <a:xfrm>
                <a:off x="5882346" y="5195696"/>
                <a:ext cx="1458618" cy="4891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5" descr="https://cdn.samsungknox.com/knoxportal/files/be_mobileir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3384" y="3047089"/>
                <a:ext cx="1379341" cy="7383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https://cdn.samsungknox.com/knoxportal/files/ME_emm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7181" y="4332508"/>
                <a:ext cx="1109198" cy="6239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" descr="https://cdn.samsungknox.com/knoxportal/files/u603/KNOX_ME_Airwatch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2347" y="3022037"/>
                <a:ext cx="1309612" cy="7381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26" name="Picture 2" descr="http://zellox.com/wp-content/uploads/2016/04/blackberry-logo-%E2%80%AB1%E2%80%AC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062" y="1823028"/>
              <a:ext cx="1194097" cy="512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www.citrix.com/content/dam/citrix61/en_us/images/logos/citrix/citrix-logo-black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91" y="2565590"/>
              <a:ext cx="980028" cy="369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https://kp4-cdn.samsungknox.com/img/4IafhDsq-2YmY6EA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8" y="2511333"/>
              <a:ext cx="1930372" cy="41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26" b="18726"/>
            <a:stretch/>
          </p:blipFill>
          <p:spPr>
            <a:xfrm>
              <a:off x="323528" y="3771565"/>
              <a:ext cx="1173307" cy="412348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1" y="3771565"/>
              <a:ext cx="1009914" cy="409115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105" y="3857159"/>
              <a:ext cx="1095848" cy="181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77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201857" y="3714280"/>
            <a:ext cx="360040" cy="8832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t-IT"/>
          </a:p>
        </p:txBody>
      </p:sp>
      <p:grpSp>
        <p:nvGrpSpPr>
          <p:cNvPr id="6" name="그룹 4"/>
          <p:cNvGrpSpPr>
            <a:grpSpLocks noChangeAspect="1"/>
          </p:cNvGrpSpPr>
          <p:nvPr/>
        </p:nvGrpSpPr>
        <p:grpSpPr>
          <a:xfrm>
            <a:off x="1059187" y="1533799"/>
            <a:ext cx="6645380" cy="3270200"/>
            <a:chOff x="3166403" y="3021690"/>
            <a:chExt cx="5974380" cy="2940000"/>
          </a:xfrm>
        </p:grpSpPr>
        <p:pic>
          <p:nvPicPr>
            <p:cNvPr id="7" name="그림 3" descr="전자기기이(가) 표시된 사진&#10;&#10;높은 신뢰도로 생성된 설명">
              <a:extLst>
                <a:ext uri="{FF2B5EF4-FFF2-40B4-BE49-F238E27FC236}">
                  <a16:creationId xmlns="" xmlns:a16="http://schemas.microsoft.com/office/drawing/2014/main" id="{EA80BC11-4052-43AB-A377-322EE2943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85"/>
            <a:stretch/>
          </p:blipFill>
          <p:spPr>
            <a:xfrm>
              <a:off x="3166403" y="3021690"/>
              <a:ext cx="5870021" cy="2940000"/>
            </a:xfrm>
            <a:prstGeom prst="rect">
              <a:avLst/>
            </a:prstGeom>
          </p:spPr>
        </p:pic>
        <p:sp>
          <p:nvSpPr>
            <p:cNvPr id="8" name="직사각형 2"/>
            <p:cNvSpPr/>
            <p:nvPr/>
          </p:nvSpPr>
          <p:spPr>
            <a:xfrm>
              <a:off x="8495324" y="3690694"/>
              <a:ext cx="645459" cy="344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12"/>
            <p:cNvSpPr/>
            <p:nvPr/>
          </p:nvSpPr>
          <p:spPr>
            <a:xfrm>
              <a:off x="7791496" y="3744482"/>
              <a:ext cx="645459" cy="344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13"/>
            <p:cNvSpPr/>
            <p:nvPr/>
          </p:nvSpPr>
          <p:spPr>
            <a:xfrm>
              <a:off x="7352877" y="3747185"/>
              <a:ext cx="389216" cy="3448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itolo 4"/>
          <p:cNvSpPr txBox="1">
            <a:spLocks/>
          </p:cNvSpPr>
          <p:nvPr/>
        </p:nvSpPr>
        <p:spPr>
          <a:xfrm>
            <a:off x="0" y="0"/>
            <a:ext cx="9144000" cy="584200"/>
          </a:xfrm>
          <a:prstGeom prst="rect">
            <a:avLst/>
          </a:prstGeom>
          <a:solidFill>
            <a:schemeClr val="tx2"/>
          </a:solidFill>
        </p:spPr>
        <p:txBody>
          <a:bodyPr vert="horz" lIns="91428" tIns="45714" rIns="91428" bIns="45714" rtlCol="0" anchor="ctr">
            <a:normAutofit/>
          </a:bodyPr>
          <a:lstStyle>
            <a:lvl1pPr defTabSz="914378" eaLnBrk="1" latinLnBrk="0" hangingPunct="1">
              <a:spcBef>
                <a:spcPct val="0"/>
              </a:spcBef>
              <a:defRPr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Knox </a:t>
            </a:r>
            <a:r>
              <a:rPr lang="en-US" dirty="0" smtClean="0">
                <a:latin typeface="Samsung Sharp Sans Bold" pitchFamily="2" charset="0"/>
                <a:ea typeface="Samsung Sharp Sans Bold" pitchFamily="2" charset="0"/>
                <a:cs typeface="Samsung Sharp Sans Bold" pitchFamily="2" charset="0"/>
              </a:rPr>
              <a:t>Manage</a:t>
            </a:r>
            <a:endParaRPr lang="it-IT" dirty="0">
              <a:latin typeface="Samsung Sharp Sans Bold" pitchFamily="2" charset="0"/>
              <a:ea typeface="Samsung Sharp Sans Bold" pitchFamily="2" charset="0"/>
              <a:cs typeface="Samsung Sharp Sans Bold" pitchFamily="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53" y="771550"/>
            <a:ext cx="7920880" cy="969494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defTabSz="685749" latinLnBrk="1">
              <a:spcBef>
                <a:spcPts val="750"/>
              </a:spcBef>
            </a:pPr>
            <a:r>
              <a:rPr lang="it-IT" altLang="ko-KR" sz="1400" b="1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Per gestire la flotta dei dispositivi aziendali </a:t>
            </a:r>
            <a:r>
              <a:rPr lang="it-IT" altLang="ko-KR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è disponibile una soluzione EMM basata sul </a:t>
            </a:r>
            <a:r>
              <a:rPr lang="it-IT" altLang="ko-KR" sz="1400" dirty="0" err="1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cloud</a:t>
            </a:r>
            <a:r>
              <a:rPr lang="it-IT" altLang="ko-KR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in grado di aumentare l'efficienza e proteggere i dati. Knox </a:t>
            </a:r>
            <a:r>
              <a:rPr lang="it-IT" altLang="ko-KR" sz="1400" dirty="0" err="1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Manage</a:t>
            </a:r>
            <a:r>
              <a:rPr lang="it-IT" altLang="ko-KR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</a:t>
            </a:r>
            <a:r>
              <a:rPr lang="it-IT" altLang="ko-KR" sz="1400" b="1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consente di gestire qualsiasi dispositivo Android, </a:t>
            </a:r>
            <a:r>
              <a:rPr lang="it-IT" altLang="ko-KR" sz="1400" b="1" dirty="0" err="1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iOS</a:t>
            </a:r>
            <a:r>
              <a:rPr lang="it-IT" altLang="ko-KR" sz="1400" b="1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o Windows 10</a:t>
            </a:r>
            <a:r>
              <a:rPr lang="it-IT" altLang="ko-KR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, sui dispositivi Samsung </a:t>
            </a:r>
            <a:r>
              <a:rPr lang="it-IT" altLang="ko-KR" sz="1400" dirty="0" err="1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Galaxy</a:t>
            </a:r>
            <a:r>
              <a:rPr lang="it-IT" altLang="ko-KR" sz="1400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 con piattaforma Knox integrata </a:t>
            </a:r>
            <a:r>
              <a:rPr lang="it-IT" altLang="ko-KR" sz="1400" b="1" dirty="0">
                <a:solidFill>
                  <a:srgbClr val="1F4E79"/>
                </a:solidFill>
                <a:latin typeface="SamsungOne 400C" panose="020B0506030303020204" pitchFamily="34" charset="0"/>
                <a:ea typeface="SamsungOne 400C" panose="020B0506030303020204" pitchFamily="34" charset="0"/>
              </a:rPr>
              <a:t>garantisce una sicurezza superiore.</a:t>
            </a:r>
          </a:p>
        </p:txBody>
      </p:sp>
      <p:cxnSp>
        <p:nvCxnSpPr>
          <p:cNvPr id="12" name="직선 연결선 4"/>
          <p:cNvCxnSpPr/>
          <p:nvPr/>
        </p:nvCxnSpPr>
        <p:spPr>
          <a:xfrm>
            <a:off x="467544" y="799988"/>
            <a:ext cx="0" cy="466344"/>
          </a:xfrm>
          <a:prstGeom prst="line">
            <a:avLst/>
          </a:prstGeom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1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Samsung Themes">
  <a:themeElements>
    <a:clrScheme name="2L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981D1"/>
      </a:accent1>
      <a:accent2>
        <a:srgbClr val="63656A"/>
      </a:accent2>
      <a:accent3>
        <a:srgbClr val="000000"/>
      </a:accent3>
      <a:accent4>
        <a:srgbClr val="FFB546"/>
      </a:accent4>
      <a:accent5>
        <a:srgbClr val="FF7F3F"/>
      </a:accent5>
      <a:accent6>
        <a:srgbClr val="97D653"/>
      </a:accent6>
      <a:hlink>
        <a:srgbClr val="00C3B2"/>
      </a:hlink>
      <a:folHlink>
        <a:srgbClr val="FF433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테마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0000F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테마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0000F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4788</TotalTime>
  <Words>811</Words>
  <Application>Microsoft Office PowerPoint</Application>
  <PresentationFormat>Presentazione su schermo (16:9)</PresentationFormat>
  <Paragraphs>159</Paragraphs>
  <Slides>12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20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12</vt:i4>
      </vt:variant>
    </vt:vector>
  </HeadingPairs>
  <TitlesOfParts>
    <vt:vector size="36" baseType="lpstr">
      <vt:lpstr>Arial Unicode MS</vt:lpstr>
      <vt:lpstr>맑은 고딕</vt:lpstr>
      <vt:lpstr>Arial</vt:lpstr>
      <vt:lpstr>Calibri</vt:lpstr>
      <vt:lpstr>Samsung InterFace</vt:lpstr>
      <vt:lpstr>Samsung Sharp Sans Bold</vt:lpstr>
      <vt:lpstr>Samsung Sharp Sans Regular</vt:lpstr>
      <vt:lpstr>SamsungOne 400</vt:lpstr>
      <vt:lpstr>SamsungOne 400C</vt:lpstr>
      <vt:lpstr>SamsungOne 500</vt:lpstr>
      <vt:lpstr>SamsungOne 600C</vt:lpstr>
      <vt:lpstr>SamsungOne 700</vt:lpstr>
      <vt:lpstr>SamsungOne 700C</vt:lpstr>
      <vt:lpstr>SamsungOne 800</vt:lpstr>
      <vt:lpstr>SamsungOne 800C</vt:lpstr>
      <vt:lpstr>SamsungOne-400</vt:lpstr>
      <vt:lpstr>SamsungOne-400C</vt:lpstr>
      <vt:lpstr>SamsungOne-700</vt:lpstr>
      <vt:lpstr>SamsungOne-700C</vt:lpstr>
      <vt:lpstr>Wingdings</vt:lpstr>
      <vt:lpstr>11_Samsung Themes</vt:lpstr>
      <vt:lpstr>디자인 사용자 지정</vt:lpstr>
      <vt:lpstr>2_Office 테마</vt:lpstr>
      <vt:lpstr>3_Office 테마</vt:lpstr>
      <vt:lpstr>Presentazione standard di PowerPoint</vt:lpstr>
      <vt:lpstr>Samsung Knox</vt:lpstr>
      <vt:lpstr>Samsung Knox, “Enterprise Mobility Solution”</vt:lpstr>
      <vt:lpstr>The Next Level Security Platform for Everyone</vt:lpstr>
      <vt:lpstr>2. Robust Data Protection (1/2) – Data at Rest</vt:lpstr>
      <vt:lpstr>Knox Customization</vt:lpstr>
      <vt:lpstr>Presentazione standard di PowerPoint</vt:lpstr>
      <vt:lpstr>Knox Mobile Enrollment</vt:lpstr>
      <vt:lpstr>Presentazione standard di PowerPoint</vt:lpstr>
      <vt:lpstr>Knox Enabled App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Alessio Cazzaniga</dc:creator>
  <cp:lastModifiedBy>Marina Apicella</cp:lastModifiedBy>
  <cp:revision>139</cp:revision>
  <cp:lastPrinted>2017-02-24T18:34:43Z</cp:lastPrinted>
  <dcterms:created xsi:type="dcterms:W3CDTF">2017-02-24T16:18:38Z</dcterms:created>
  <dcterms:modified xsi:type="dcterms:W3CDTF">2019-04-09T14:06:25Z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C:\Users\r.defranchis\AppData\Local\Microsoft\Windows\Temporary Internet Files\Content.Outlook\N1E2HE9A\DREAM GTM2.pptx</vt:lpwstr>
  </property>
  <property fmtid="{5C58129F-E5B8-477A-9B38-B3E54BFA04C8}" pid="2">
    <vt:lpwstr>8D0A7D25BFFF5BCF708DC64E99B3A3FB9A27B7AA7AAC7A132A0A8076636786AD</vt:lpwstr>
  </property>
</Properties>
</file>