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12"/>
  </p:handoutMasterIdLst>
  <p:sldIdLst>
    <p:sldId id="263" r:id="rId2"/>
    <p:sldId id="256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807"/>
    <a:srgbClr val="FF6100"/>
    <a:srgbClr val="E24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C4436-1077-B84A-97C3-8837996C8743}" type="doc">
      <dgm:prSet loTypeId="urn:microsoft.com/office/officeart/2005/8/layout/vProcess5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4C56688D-5B2F-524F-85F0-F2B4EA4417A6}">
      <dgm:prSet phldrT="[Testo]" custT="1"/>
      <dgm:spPr/>
      <dgm:t>
        <a:bodyPr/>
        <a:lstStyle/>
        <a:p>
          <a:r>
            <a:rPr lang="fr-FR" sz="2000" dirty="0">
              <a:latin typeface="Verdana"/>
              <a:cs typeface="Verdana"/>
            </a:rPr>
            <a:t>Q</a:t>
          </a:r>
          <a:r>
            <a:rPr lang="it-IT" sz="2000" dirty="0" err="1">
              <a:latin typeface="Verdana"/>
              <a:cs typeface="Verdana"/>
            </a:rPr>
            <a:t>uestione</a:t>
          </a:r>
          <a:r>
            <a:rPr lang="it-IT" sz="2000" dirty="0">
              <a:latin typeface="Verdana"/>
              <a:cs typeface="Verdana"/>
            </a:rPr>
            <a:t> di inquadramento</a:t>
          </a:r>
        </a:p>
      </dgm:t>
    </dgm:pt>
    <dgm:pt modelId="{6FA99E39-9A20-D04E-BC2D-131A054EACF1}" type="parTrans" cxnId="{12256F59-82D1-7E4D-92F7-FD1E02FBB24E}">
      <dgm:prSet/>
      <dgm:spPr/>
      <dgm:t>
        <a:bodyPr/>
        <a:lstStyle/>
        <a:p>
          <a:endParaRPr lang="it-IT" sz="700"/>
        </a:p>
      </dgm:t>
    </dgm:pt>
    <dgm:pt modelId="{73E6FFCC-B259-4146-8B27-24504ED6F7F1}" type="sibTrans" cxnId="{12256F59-82D1-7E4D-92F7-FD1E02FBB24E}">
      <dgm:prSet custT="1"/>
      <dgm:spPr/>
      <dgm:t>
        <a:bodyPr/>
        <a:lstStyle/>
        <a:p>
          <a:endParaRPr lang="it-IT" sz="1100"/>
        </a:p>
      </dgm:t>
    </dgm:pt>
    <dgm:pt modelId="{78FA07BB-09B8-744A-BB25-6961A29A9BAF}">
      <dgm:prSet phldrT="[Testo]" custT="1"/>
      <dgm:spPr/>
      <dgm:t>
        <a:bodyPr/>
        <a:lstStyle/>
        <a:p>
          <a:r>
            <a:rPr lang="fr-FR" sz="2000" dirty="0">
              <a:latin typeface="Verdana"/>
              <a:cs typeface="Verdana"/>
            </a:rPr>
            <a:t>Q</a:t>
          </a:r>
          <a:r>
            <a:rPr lang="it-IT" sz="2000" dirty="0" err="1">
              <a:latin typeface="Verdana"/>
              <a:cs typeface="Verdana"/>
            </a:rPr>
            <a:t>uestione</a:t>
          </a:r>
          <a:r>
            <a:rPr lang="it-IT" sz="2000" dirty="0">
              <a:latin typeface="Verdana"/>
              <a:cs typeface="Verdana"/>
            </a:rPr>
            <a:t> </a:t>
          </a:r>
          <a:r>
            <a:rPr lang="it-IT" sz="2000">
              <a:latin typeface="Verdana"/>
              <a:cs typeface="Verdana"/>
            </a:rPr>
            <a:t>di valutazione</a:t>
          </a:r>
          <a:endParaRPr lang="it-IT" sz="2000" dirty="0">
            <a:latin typeface="Verdana"/>
            <a:cs typeface="Verdana"/>
          </a:endParaRPr>
        </a:p>
      </dgm:t>
    </dgm:pt>
    <dgm:pt modelId="{B81FE0F2-5820-FB48-93E6-F44124D29854}" type="parTrans" cxnId="{FBBB9B17-0EBA-CE46-8260-9C8FC46EB634}">
      <dgm:prSet/>
      <dgm:spPr/>
      <dgm:t>
        <a:bodyPr/>
        <a:lstStyle/>
        <a:p>
          <a:endParaRPr lang="it-IT" sz="700"/>
        </a:p>
      </dgm:t>
    </dgm:pt>
    <dgm:pt modelId="{F56CE7B2-A964-E24E-9FC3-03C69788FD48}" type="sibTrans" cxnId="{FBBB9B17-0EBA-CE46-8260-9C8FC46EB634}">
      <dgm:prSet custT="1"/>
      <dgm:spPr/>
      <dgm:t>
        <a:bodyPr/>
        <a:lstStyle/>
        <a:p>
          <a:endParaRPr lang="it-IT" sz="1100"/>
        </a:p>
      </dgm:t>
    </dgm:pt>
    <dgm:pt modelId="{560F2260-4B84-CE4B-AB40-948C01B71FE0}">
      <dgm:prSet phldrT="[Testo]" custT="1"/>
      <dgm:spPr/>
      <dgm:t>
        <a:bodyPr/>
        <a:lstStyle/>
        <a:p>
          <a:r>
            <a:rPr lang="fr-FR" sz="2000" dirty="0">
              <a:latin typeface="Verdana"/>
              <a:cs typeface="Verdana"/>
            </a:rPr>
            <a:t>Q</a:t>
          </a:r>
          <a:r>
            <a:rPr lang="it-IT" sz="2000" dirty="0" err="1">
              <a:latin typeface="Verdana"/>
              <a:cs typeface="Verdana"/>
            </a:rPr>
            <a:t>uestione</a:t>
          </a:r>
          <a:r>
            <a:rPr lang="it-IT" sz="2000" dirty="0">
              <a:latin typeface="Verdana"/>
              <a:cs typeface="Verdana"/>
            </a:rPr>
            <a:t> di diffusione sociale</a:t>
          </a:r>
        </a:p>
      </dgm:t>
    </dgm:pt>
    <dgm:pt modelId="{614E58A0-BFEC-2B4F-A4A8-A9EC2719DE0F}" type="parTrans" cxnId="{751178DF-ED4B-1D41-9085-AAE1BA1BEFD3}">
      <dgm:prSet/>
      <dgm:spPr/>
      <dgm:t>
        <a:bodyPr/>
        <a:lstStyle/>
        <a:p>
          <a:endParaRPr lang="it-IT" sz="700"/>
        </a:p>
      </dgm:t>
    </dgm:pt>
    <dgm:pt modelId="{3FBC3322-338E-574A-BC18-33C77F7648DB}" type="sibTrans" cxnId="{751178DF-ED4B-1D41-9085-AAE1BA1BEFD3}">
      <dgm:prSet/>
      <dgm:spPr/>
      <dgm:t>
        <a:bodyPr/>
        <a:lstStyle/>
        <a:p>
          <a:endParaRPr lang="it-IT" sz="700"/>
        </a:p>
      </dgm:t>
    </dgm:pt>
    <dgm:pt modelId="{1D664DEB-710C-B542-BA4D-788A7F0679C7}" type="pres">
      <dgm:prSet presAssocID="{BF4C4436-1077-B84A-97C3-8837996C8743}" presName="outerComposite" presStyleCnt="0">
        <dgm:presLayoutVars>
          <dgm:chMax val="5"/>
          <dgm:dir/>
          <dgm:resizeHandles val="exact"/>
        </dgm:presLayoutVars>
      </dgm:prSet>
      <dgm:spPr/>
    </dgm:pt>
    <dgm:pt modelId="{367241E6-E5AE-E249-9F45-5A7E60AFC32E}" type="pres">
      <dgm:prSet presAssocID="{BF4C4436-1077-B84A-97C3-8837996C8743}" presName="dummyMaxCanvas" presStyleCnt="0">
        <dgm:presLayoutVars/>
      </dgm:prSet>
      <dgm:spPr/>
    </dgm:pt>
    <dgm:pt modelId="{F5C4B665-1175-2B4D-B8D0-67ED6D810DC4}" type="pres">
      <dgm:prSet presAssocID="{BF4C4436-1077-B84A-97C3-8837996C8743}" presName="ThreeNodes_1" presStyleLbl="node1" presStyleIdx="0" presStyleCnt="3" custLinFactNeighborX="-424" custLinFactNeighborY="-2905">
        <dgm:presLayoutVars>
          <dgm:bulletEnabled val="1"/>
        </dgm:presLayoutVars>
      </dgm:prSet>
      <dgm:spPr/>
    </dgm:pt>
    <dgm:pt modelId="{89FE27DB-3505-0248-9A02-6D7BBA74B906}" type="pres">
      <dgm:prSet presAssocID="{BF4C4436-1077-B84A-97C3-8837996C8743}" presName="ThreeNodes_2" presStyleLbl="node1" presStyleIdx="1" presStyleCnt="3">
        <dgm:presLayoutVars>
          <dgm:bulletEnabled val="1"/>
        </dgm:presLayoutVars>
      </dgm:prSet>
      <dgm:spPr/>
    </dgm:pt>
    <dgm:pt modelId="{9B54067C-32A6-0E4A-B209-57ACE7665954}" type="pres">
      <dgm:prSet presAssocID="{BF4C4436-1077-B84A-97C3-8837996C8743}" presName="ThreeNodes_3" presStyleLbl="node1" presStyleIdx="2" presStyleCnt="3">
        <dgm:presLayoutVars>
          <dgm:bulletEnabled val="1"/>
        </dgm:presLayoutVars>
      </dgm:prSet>
      <dgm:spPr/>
    </dgm:pt>
    <dgm:pt modelId="{DF9BAC52-B544-E64E-9B6F-58DB79E965D6}" type="pres">
      <dgm:prSet presAssocID="{BF4C4436-1077-B84A-97C3-8837996C8743}" presName="ThreeConn_1-2" presStyleLbl="fgAccFollowNode1" presStyleIdx="0" presStyleCnt="2">
        <dgm:presLayoutVars>
          <dgm:bulletEnabled val="1"/>
        </dgm:presLayoutVars>
      </dgm:prSet>
      <dgm:spPr/>
    </dgm:pt>
    <dgm:pt modelId="{E3C35BC0-9D30-EC40-9390-47F7061705ED}" type="pres">
      <dgm:prSet presAssocID="{BF4C4436-1077-B84A-97C3-8837996C8743}" presName="ThreeConn_2-3" presStyleLbl="fgAccFollowNode1" presStyleIdx="1" presStyleCnt="2">
        <dgm:presLayoutVars>
          <dgm:bulletEnabled val="1"/>
        </dgm:presLayoutVars>
      </dgm:prSet>
      <dgm:spPr/>
    </dgm:pt>
    <dgm:pt modelId="{D8950C79-E691-974E-AE9C-0A6B442AE155}" type="pres">
      <dgm:prSet presAssocID="{BF4C4436-1077-B84A-97C3-8837996C8743}" presName="ThreeNodes_1_text" presStyleLbl="node1" presStyleIdx="2" presStyleCnt="3">
        <dgm:presLayoutVars>
          <dgm:bulletEnabled val="1"/>
        </dgm:presLayoutVars>
      </dgm:prSet>
      <dgm:spPr/>
    </dgm:pt>
    <dgm:pt modelId="{A4E724D6-A83D-894C-BE2B-6A9BA162C635}" type="pres">
      <dgm:prSet presAssocID="{BF4C4436-1077-B84A-97C3-8837996C8743}" presName="ThreeNodes_2_text" presStyleLbl="node1" presStyleIdx="2" presStyleCnt="3">
        <dgm:presLayoutVars>
          <dgm:bulletEnabled val="1"/>
        </dgm:presLayoutVars>
      </dgm:prSet>
      <dgm:spPr/>
    </dgm:pt>
    <dgm:pt modelId="{09511384-13DA-9040-9D15-A616ED1EE0A9}" type="pres">
      <dgm:prSet presAssocID="{BF4C4436-1077-B84A-97C3-8837996C87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BBB9B17-0EBA-CE46-8260-9C8FC46EB634}" srcId="{BF4C4436-1077-B84A-97C3-8837996C8743}" destId="{78FA07BB-09B8-744A-BB25-6961A29A9BAF}" srcOrd="1" destOrd="0" parTransId="{B81FE0F2-5820-FB48-93E6-F44124D29854}" sibTransId="{F56CE7B2-A964-E24E-9FC3-03C69788FD48}"/>
    <dgm:cxn modelId="{008A7247-8137-0543-A5CE-33A1FA0A3B46}" type="presOf" srcId="{78FA07BB-09B8-744A-BB25-6961A29A9BAF}" destId="{A4E724D6-A83D-894C-BE2B-6A9BA162C635}" srcOrd="1" destOrd="0" presId="urn:microsoft.com/office/officeart/2005/8/layout/vProcess5"/>
    <dgm:cxn modelId="{B8339575-1289-AF43-8A01-294A1B342AF2}" type="presOf" srcId="{73E6FFCC-B259-4146-8B27-24504ED6F7F1}" destId="{DF9BAC52-B544-E64E-9B6F-58DB79E965D6}" srcOrd="0" destOrd="0" presId="urn:microsoft.com/office/officeart/2005/8/layout/vProcess5"/>
    <dgm:cxn modelId="{12256F59-82D1-7E4D-92F7-FD1E02FBB24E}" srcId="{BF4C4436-1077-B84A-97C3-8837996C8743}" destId="{4C56688D-5B2F-524F-85F0-F2B4EA4417A6}" srcOrd="0" destOrd="0" parTransId="{6FA99E39-9A20-D04E-BC2D-131A054EACF1}" sibTransId="{73E6FFCC-B259-4146-8B27-24504ED6F7F1}"/>
    <dgm:cxn modelId="{DD44FA82-4A4E-E049-86B2-2ECD1A126DBC}" type="presOf" srcId="{4C56688D-5B2F-524F-85F0-F2B4EA4417A6}" destId="{F5C4B665-1175-2B4D-B8D0-67ED6D810DC4}" srcOrd="0" destOrd="0" presId="urn:microsoft.com/office/officeart/2005/8/layout/vProcess5"/>
    <dgm:cxn modelId="{F78A5191-3D6F-4F40-95E5-359A9B40D965}" type="presOf" srcId="{BF4C4436-1077-B84A-97C3-8837996C8743}" destId="{1D664DEB-710C-B542-BA4D-788A7F0679C7}" srcOrd="0" destOrd="0" presId="urn:microsoft.com/office/officeart/2005/8/layout/vProcess5"/>
    <dgm:cxn modelId="{1D6906AC-87EC-8F4F-BF8F-6E13FAC95A9A}" type="presOf" srcId="{560F2260-4B84-CE4B-AB40-948C01B71FE0}" destId="{9B54067C-32A6-0E4A-B209-57ACE7665954}" srcOrd="0" destOrd="0" presId="urn:microsoft.com/office/officeart/2005/8/layout/vProcess5"/>
    <dgm:cxn modelId="{4D9F8BC4-AABC-C744-AD74-597430057BCC}" type="presOf" srcId="{560F2260-4B84-CE4B-AB40-948C01B71FE0}" destId="{09511384-13DA-9040-9D15-A616ED1EE0A9}" srcOrd="1" destOrd="0" presId="urn:microsoft.com/office/officeart/2005/8/layout/vProcess5"/>
    <dgm:cxn modelId="{4BC9ACC4-8137-294E-A2BD-E87914BFE690}" type="presOf" srcId="{4C56688D-5B2F-524F-85F0-F2B4EA4417A6}" destId="{D8950C79-E691-974E-AE9C-0A6B442AE155}" srcOrd="1" destOrd="0" presId="urn:microsoft.com/office/officeart/2005/8/layout/vProcess5"/>
    <dgm:cxn modelId="{751178DF-ED4B-1D41-9085-AAE1BA1BEFD3}" srcId="{BF4C4436-1077-B84A-97C3-8837996C8743}" destId="{560F2260-4B84-CE4B-AB40-948C01B71FE0}" srcOrd="2" destOrd="0" parTransId="{614E58A0-BFEC-2B4F-A4A8-A9EC2719DE0F}" sibTransId="{3FBC3322-338E-574A-BC18-33C77F7648DB}"/>
    <dgm:cxn modelId="{1296B1EB-9106-FB4A-A52A-4A94144CD8AB}" type="presOf" srcId="{F56CE7B2-A964-E24E-9FC3-03C69788FD48}" destId="{E3C35BC0-9D30-EC40-9390-47F7061705ED}" srcOrd="0" destOrd="0" presId="urn:microsoft.com/office/officeart/2005/8/layout/vProcess5"/>
    <dgm:cxn modelId="{F31B46F0-CE71-5B4F-918F-A28DD2E72A86}" type="presOf" srcId="{78FA07BB-09B8-744A-BB25-6961A29A9BAF}" destId="{89FE27DB-3505-0248-9A02-6D7BBA74B906}" srcOrd="0" destOrd="0" presId="urn:microsoft.com/office/officeart/2005/8/layout/vProcess5"/>
    <dgm:cxn modelId="{6BD3F9BF-F513-7145-AEDB-A6BAD04C4B88}" type="presParOf" srcId="{1D664DEB-710C-B542-BA4D-788A7F0679C7}" destId="{367241E6-E5AE-E249-9F45-5A7E60AFC32E}" srcOrd="0" destOrd="0" presId="urn:microsoft.com/office/officeart/2005/8/layout/vProcess5"/>
    <dgm:cxn modelId="{278214B3-7A5E-5B48-8797-7FBBA8DF15A6}" type="presParOf" srcId="{1D664DEB-710C-B542-BA4D-788A7F0679C7}" destId="{F5C4B665-1175-2B4D-B8D0-67ED6D810DC4}" srcOrd="1" destOrd="0" presId="urn:microsoft.com/office/officeart/2005/8/layout/vProcess5"/>
    <dgm:cxn modelId="{BDA226CA-0E91-A141-97D0-E9BE1A55ABA3}" type="presParOf" srcId="{1D664DEB-710C-B542-BA4D-788A7F0679C7}" destId="{89FE27DB-3505-0248-9A02-6D7BBA74B906}" srcOrd="2" destOrd="0" presId="urn:microsoft.com/office/officeart/2005/8/layout/vProcess5"/>
    <dgm:cxn modelId="{49EC8033-BC62-4741-AC92-E4BD4DDF0AA4}" type="presParOf" srcId="{1D664DEB-710C-B542-BA4D-788A7F0679C7}" destId="{9B54067C-32A6-0E4A-B209-57ACE7665954}" srcOrd="3" destOrd="0" presId="urn:microsoft.com/office/officeart/2005/8/layout/vProcess5"/>
    <dgm:cxn modelId="{883D0613-9C40-2940-AC3A-F70375A557DF}" type="presParOf" srcId="{1D664DEB-710C-B542-BA4D-788A7F0679C7}" destId="{DF9BAC52-B544-E64E-9B6F-58DB79E965D6}" srcOrd="4" destOrd="0" presId="urn:microsoft.com/office/officeart/2005/8/layout/vProcess5"/>
    <dgm:cxn modelId="{D10EE688-6590-344E-9AE5-B2B3D7F60B7C}" type="presParOf" srcId="{1D664DEB-710C-B542-BA4D-788A7F0679C7}" destId="{E3C35BC0-9D30-EC40-9390-47F7061705ED}" srcOrd="5" destOrd="0" presId="urn:microsoft.com/office/officeart/2005/8/layout/vProcess5"/>
    <dgm:cxn modelId="{757FCAC2-F74A-034A-B908-07738ACA4243}" type="presParOf" srcId="{1D664DEB-710C-B542-BA4D-788A7F0679C7}" destId="{D8950C79-E691-974E-AE9C-0A6B442AE155}" srcOrd="6" destOrd="0" presId="urn:microsoft.com/office/officeart/2005/8/layout/vProcess5"/>
    <dgm:cxn modelId="{B040D5B4-6A20-1E41-A5EA-639FBDC901C2}" type="presParOf" srcId="{1D664DEB-710C-B542-BA4D-788A7F0679C7}" destId="{A4E724D6-A83D-894C-BE2B-6A9BA162C635}" srcOrd="7" destOrd="0" presId="urn:microsoft.com/office/officeart/2005/8/layout/vProcess5"/>
    <dgm:cxn modelId="{BB0DA335-8FB3-0B44-8734-D07981A3583B}" type="presParOf" srcId="{1D664DEB-710C-B542-BA4D-788A7F0679C7}" destId="{09511384-13DA-9040-9D15-A616ED1EE0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B665-1175-2B4D-B8D0-67ED6D810DC4}">
      <dsp:nvSpPr>
        <dsp:cNvPr id="0" name=""/>
        <dsp:cNvSpPr/>
      </dsp:nvSpPr>
      <dsp:spPr>
        <a:xfrm>
          <a:off x="0" y="0"/>
          <a:ext cx="6202614" cy="1103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Verdana"/>
              <a:cs typeface="Verdana"/>
            </a:rPr>
            <a:t>Q</a:t>
          </a:r>
          <a:r>
            <a:rPr lang="it-IT" sz="2000" kern="1200" dirty="0" err="1">
              <a:latin typeface="Verdana"/>
              <a:cs typeface="Verdana"/>
            </a:rPr>
            <a:t>uestione</a:t>
          </a:r>
          <a:r>
            <a:rPr lang="it-IT" sz="2000" kern="1200" dirty="0">
              <a:latin typeface="Verdana"/>
              <a:cs typeface="Verdana"/>
            </a:rPr>
            <a:t> di inquadramento</a:t>
          </a:r>
        </a:p>
      </dsp:txBody>
      <dsp:txXfrm>
        <a:off x="32316" y="32316"/>
        <a:ext cx="5012018" cy="1038714"/>
      </dsp:txXfrm>
    </dsp:sp>
    <dsp:sp modelId="{89FE27DB-3505-0248-9A02-6D7BBA74B906}">
      <dsp:nvSpPr>
        <dsp:cNvPr id="0" name=""/>
        <dsp:cNvSpPr/>
      </dsp:nvSpPr>
      <dsp:spPr>
        <a:xfrm>
          <a:off x="547289" y="1287237"/>
          <a:ext cx="6202614" cy="1103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Verdana"/>
              <a:cs typeface="Verdana"/>
            </a:rPr>
            <a:t>Q</a:t>
          </a:r>
          <a:r>
            <a:rPr lang="it-IT" sz="2000" kern="1200" dirty="0" err="1">
              <a:latin typeface="Verdana"/>
              <a:cs typeface="Verdana"/>
            </a:rPr>
            <a:t>uestione</a:t>
          </a:r>
          <a:r>
            <a:rPr lang="it-IT" sz="2000" kern="1200" dirty="0">
              <a:latin typeface="Verdana"/>
              <a:cs typeface="Verdana"/>
            </a:rPr>
            <a:t> </a:t>
          </a:r>
          <a:r>
            <a:rPr lang="it-IT" sz="2000" kern="1200">
              <a:latin typeface="Verdana"/>
              <a:cs typeface="Verdana"/>
            </a:rPr>
            <a:t>di valutazione</a:t>
          </a:r>
          <a:endParaRPr lang="it-IT" sz="2000" kern="1200" dirty="0">
            <a:latin typeface="Verdana"/>
            <a:cs typeface="Verdana"/>
          </a:endParaRPr>
        </a:p>
      </dsp:txBody>
      <dsp:txXfrm>
        <a:off x="579605" y="1319553"/>
        <a:ext cx="4873518" cy="1038714"/>
      </dsp:txXfrm>
    </dsp:sp>
    <dsp:sp modelId="{9B54067C-32A6-0E4A-B209-57ACE7665954}">
      <dsp:nvSpPr>
        <dsp:cNvPr id="0" name=""/>
        <dsp:cNvSpPr/>
      </dsp:nvSpPr>
      <dsp:spPr>
        <a:xfrm>
          <a:off x="1094579" y="2574474"/>
          <a:ext cx="6202614" cy="1103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Verdana"/>
              <a:cs typeface="Verdana"/>
            </a:rPr>
            <a:t>Q</a:t>
          </a:r>
          <a:r>
            <a:rPr lang="it-IT" sz="2000" kern="1200" dirty="0" err="1">
              <a:latin typeface="Verdana"/>
              <a:cs typeface="Verdana"/>
            </a:rPr>
            <a:t>uestione</a:t>
          </a:r>
          <a:r>
            <a:rPr lang="it-IT" sz="2000" kern="1200" dirty="0">
              <a:latin typeface="Verdana"/>
              <a:cs typeface="Verdana"/>
            </a:rPr>
            <a:t> di diffusione sociale</a:t>
          </a:r>
        </a:p>
      </dsp:txBody>
      <dsp:txXfrm>
        <a:off x="1126895" y="2606790"/>
        <a:ext cx="4873518" cy="1038714"/>
      </dsp:txXfrm>
    </dsp:sp>
    <dsp:sp modelId="{DF9BAC52-B544-E64E-9B6F-58DB79E965D6}">
      <dsp:nvSpPr>
        <dsp:cNvPr id="0" name=""/>
        <dsp:cNvSpPr/>
      </dsp:nvSpPr>
      <dsp:spPr>
        <a:xfrm>
          <a:off x="5485439" y="836704"/>
          <a:ext cx="717175" cy="717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5646803" y="836704"/>
        <a:ext cx="394447" cy="539674"/>
      </dsp:txXfrm>
    </dsp:sp>
    <dsp:sp modelId="{E3C35BC0-9D30-EC40-9390-47F7061705ED}">
      <dsp:nvSpPr>
        <dsp:cNvPr id="0" name=""/>
        <dsp:cNvSpPr/>
      </dsp:nvSpPr>
      <dsp:spPr>
        <a:xfrm>
          <a:off x="6032729" y="2116585"/>
          <a:ext cx="717175" cy="717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6194093" y="2116585"/>
        <a:ext cx="394447" cy="539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C644-84E0-44DE-B89E-633FCFAFD253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7D91-FAEA-4F7D-9015-0F4533116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684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631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6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6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5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4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1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color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2698750"/>
            <a:ext cx="72136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Gi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09" y="1182766"/>
            <a:ext cx="3062428" cy="30624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68" y="4691183"/>
            <a:ext cx="4752110" cy="6148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575" y="5414076"/>
            <a:ext cx="158509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900444"/>
            <a:ext cx="12192000" cy="113073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ETÀ DEL CONSENSO DIGITALE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 CONSAPEVOLEZZA E RESPONSABILITÀ</a:t>
            </a:r>
          </a:p>
          <a:p>
            <a:pPr algn="just"/>
            <a:endParaRPr lang="it-IT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23" y="5383352"/>
            <a:ext cx="688169" cy="688169"/>
          </a:xfrm>
          <a:prstGeom prst="rect">
            <a:avLst/>
          </a:prstGeom>
        </p:spPr>
      </p:pic>
      <p:pic>
        <p:nvPicPr>
          <p:cNvPr id="2" name="Immagine 1" descr="logo colo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25" y="1222811"/>
            <a:ext cx="4307763" cy="8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0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14" y="977742"/>
            <a:ext cx="4895614" cy="48956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633" cy="87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577" y="312878"/>
            <a:ext cx="109426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/>
              <a:t>I DATI PERSONALI DEI MINORENNI </a:t>
            </a:r>
            <a:r>
              <a:rPr lang="it-IT" sz="3800" dirty="0"/>
              <a:t>SU SOCIAL &amp; APP</a:t>
            </a:r>
            <a:endParaRPr lang="it-IT" sz="3800" b="1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67577" y="2003267"/>
            <a:ext cx="51625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regolamento UE 2016/679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decreto legislativo 196/2003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schemi di decreto del Governo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commissioni parlamentari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</p:txBody>
      </p:sp>
      <p:pic>
        <p:nvPicPr>
          <p:cNvPr id="15" name="Immagine 14" descr="logo color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3" y="6171259"/>
            <a:ext cx="2834328" cy="5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633" cy="87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577" y="312878"/>
            <a:ext cx="109426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/>
              <a:t>L’AUTORITÀ GARANTE </a:t>
            </a:r>
            <a:r>
              <a:rPr lang="it-IT" sz="3800" dirty="0"/>
              <a:t>E I DIRITTI DEI MINORENNI</a:t>
            </a:r>
            <a:endParaRPr lang="it-IT" sz="3800" b="1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67577" y="1890691"/>
            <a:ext cx="51625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diritto all’ascolto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diritto alla libertà di espressione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diritto alla libertà di ricercare, ricevere e divulgare informazioni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diritto di partecipare alla vita culturale e artistica del Paese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</p:txBody>
      </p:sp>
      <p:pic>
        <p:nvPicPr>
          <p:cNvPr id="15" name="Immagine 14" descr="logo colo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3" y="6171259"/>
            <a:ext cx="2834328" cy="573851"/>
          </a:xfrm>
          <a:prstGeom prst="rect">
            <a:avLst/>
          </a:prstGeom>
        </p:spPr>
      </p:pic>
      <p:pic>
        <p:nvPicPr>
          <p:cNvPr id="3" name="Immagine 2" descr="consenso-digitale-minori-gdp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r="8991"/>
          <a:stretch/>
        </p:blipFill>
        <p:spPr>
          <a:xfrm>
            <a:off x="7803962" y="1573705"/>
            <a:ext cx="4163888" cy="34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633" cy="87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577" y="312878"/>
            <a:ext cx="109426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/>
              <a:t>L’ETÀ DELLA </a:t>
            </a:r>
            <a:r>
              <a:rPr lang="it-IT" sz="3800" dirty="0"/>
              <a:t>CONSAPEVOLEZZA DIGITALE IN UE</a:t>
            </a:r>
            <a:endParaRPr lang="it-IT" sz="3800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98531" y="1346122"/>
            <a:ext cx="109935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000" dirty="0" err="1">
                <a:latin typeface="Verdana"/>
                <a:cs typeface="Verdana"/>
              </a:rPr>
              <a:t>Hzkjfshdfkjsdhf</a:t>
            </a: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 err="1">
                <a:latin typeface="Verdana"/>
                <a:cs typeface="Verdana"/>
              </a:rPr>
              <a:t>Sdfsdfs</a:t>
            </a: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 err="1">
                <a:latin typeface="Verdana"/>
                <a:cs typeface="Verdana"/>
              </a:rPr>
              <a:t>Fsdafsdf</a:t>
            </a: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 err="1">
                <a:latin typeface="Verdana"/>
                <a:cs typeface="Verdana"/>
              </a:rPr>
              <a:t>Sdfsdfsdf</a:t>
            </a: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 err="1">
                <a:latin typeface="Verdana"/>
                <a:cs typeface="Verdana"/>
              </a:rPr>
              <a:t>Sdfsdfds</a:t>
            </a: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</p:txBody>
      </p:sp>
      <p:pic>
        <p:nvPicPr>
          <p:cNvPr id="15" name="Immagine 14" descr="logo colo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3" y="6171259"/>
            <a:ext cx="2834328" cy="573851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269208" y="1305353"/>
            <a:ext cx="11518234" cy="4797653"/>
            <a:chOff x="269208" y="1238849"/>
            <a:chExt cx="11518234" cy="4797653"/>
          </a:xfrm>
        </p:grpSpPr>
        <p:pic>
          <p:nvPicPr>
            <p:cNvPr id="2" name="Immagine 1" descr="subscribe-kid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154" y="2645024"/>
              <a:ext cx="5935288" cy="3391478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08" y="1238849"/>
              <a:ext cx="5378335" cy="4452009"/>
            </a:xfrm>
            <a:prstGeom prst="rect">
              <a:avLst/>
            </a:prstGeom>
          </p:spPr>
        </p:pic>
      </p:grpSp>
      <p:sp>
        <p:nvSpPr>
          <p:cNvPr id="10" name="Esagono 9"/>
          <p:cNvSpPr/>
          <p:nvPr/>
        </p:nvSpPr>
        <p:spPr>
          <a:xfrm rot="1853460">
            <a:off x="2044294" y="3319706"/>
            <a:ext cx="798339" cy="671460"/>
          </a:xfrm>
          <a:prstGeom prst="hexagon">
            <a:avLst>
              <a:gd name="adj" fmla="val 31823"/>
              <a:gd name="vf" fmla="val 1154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17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633" cy="87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577" y="312878"/>
            <a:ext cx="109426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/>
              <a:t>LE AUDIZIONI DI ESPERTI </a:t>
            </a:r>
            <a:r>
              <a:rPr lang="it-IT" sz="3800" dirty="0"/>
              <a:t>E</a:t>
            </a:r>
            <a:r>
              <a:rPr lang="it-IT" sz="3800" b="1" dirty="0"/>
              <a:t> </a:t>
            </a:r>
            <a:r>
              <a:rPr lang="it-IT" sz="3800" dirty="0"/>
              <a:t>LA</a:t>
            </a:r>
            <a:r>
              <a:rPr lang="it-IT" sz="3800" b="1" dirty="0"/>
              <a:t> </a:t>
            </a:r>
            <a:r>
              <a:rPr lang="it-IT" sz="3800" dirty="0"/>
              <a:t>CONSULTA DEI RAGAZZI</a:t>
            </a:r>
            <a:endParaRPr lang="it-IT" sz="3800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38633" y="1495660"/>
            <a:ext cx="51625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psicologi e psichiatri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giuristi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tecnici della comunicazione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sociologi e pedagogisti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associazioni genitoriali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b="1" dirty="0">
                <a:latin typeface="Verdana"/>
                <a:cs typeface="Verdana"/>
              </a:rPr>
              <a:t>consulta dei ragazzi</a:t>
            </a:r>
          </a:p>
        </p:txBody>
      </p:sp>
      <p:pic>
        <p:nvPicPr>
          <p:cNvPr id="15" name="Immagine 14" descr="logo colo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3" y="6171259"/>
            <a:ext cx="2834328" cy="573851"/>
          </a:xfrm>
          <a:prstGeom prst="rect">
            <a:avLst/>
          </a:prstGeom>
        </p:spPr>
      </p:pic>
      <p:pic>
        <p:nvPicPr>
          <p:cNvPr id="2" name="Immagine 1" descr="consulta-aul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2255"/>
          <a:stretch/>
        </p:blipFill>
        <p:spPr>
          <a:xfrm>
            <a:off x="7406040" y="1512420"/>
            <a:ext cx="4373451" cy="34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633" cy="87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577" y="312878"/>
            <a:ext cx="109426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/>
              <a:t>UNO DEGLI ESPERTI: </a:t>
            </a:r>
            <a:r>
              <a:rPr lang="it-IT" sz="3800" dirty="0"/>
              <a:t>IDA CORTONI</a:t>
            </a:r>
            <a:endParaRPr lang="it-IT" sz="3800" dirty="0">
              <a:latin typeface="Verdana"/>
              <a:cs typeface="Verdana"/>
            </a:endParaRPr>
          </a:p>
        </p:txBody>
      </p:sp>
      <p:pic>
        <p:nvPicPr>
          <p:cNvPr id="15" name="Immagine 14" descr="logo colo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3" y="6171259"/>
            <a:ext cx="2834328" cy="573851"/>
          </a:xfrm>
          <a:prstGeom prst="rect">
            <a:avLst/>
          </a:prstGeom>
        </p:spPr>
      </p:pic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70483"/>
              </p:ext>
            </p:extLst>
          </p:nvPr>
        </p:nvGraphicFramePr>
        <p:xfrm>
          <a:off x="4131918" y="2199109"/>
          <a:ext cx="7297194" cy="367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tangolo 6"/>
          <p:cNvSpPr/>
          <p:nvPr/>
        </p:nvSpPr>
        <p:spPr>
          <a:xfrm>
            <a:off x="3407241" y="2341727"/>
            <a:ext cx="67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57670" y="3612640"/>
            <a:ext cx="67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2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07327" y="4939689"/>
            <a:ext cx="67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3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4307" y="1497668"/>
            <a:ext cx="360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Verdana"/>
                <a:cs typeface="Verdana"/>
              </a:rPr>
              <a:t>La consapevolezza digitale</a:t>
            </a:r>
          </a:p>
        </p:txBody>
      </p:sp>
    </p:spTree>
    <p:extLst>
      <p:ext uri="{BB962C8B-B14F-4D97-AF65-F5344CB8AC3E}">
        <p14:creationId xmlns:p14="http://schemas.microsoft.com/office/powerpoint/2010/main" val="10571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633" cy="87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577" y="312878"/>
            <a:ext cx="109426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/>
              <a:t>PARERE AGIA: 16 ANNI</a:t>
            </a:r>
            <a:r>
              <a:rPr lang="it-IT" sz="3800" dirty="0"/>
              <a:t>, ECCO PERCHÉ</a:t>
            </a:r>
            <a:endParaRPr lang="it-IT" sz="3800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3290" y="1441426"/>
            <a:ext cx="51625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fissare una soglia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consapevolezza: l’età non basta</a:t>
            </a:r>
          </a:p>
          <a:p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maturazione, educazione e contesto sociale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16 anni nell’ordinamento giuridico</a:t>
            </a:r>
          </a:p>
          <a:p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sotto i 16 non è vietato usare i servizi online</a:t>
            </a: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>
                <a:latin typeface="Verdana"/>
                <a:cs typeface="Verdana"/>
              </a:rPr>
              <a:t>crescita anagrafica con informazione e formazione</a:t>
            </a:r>
          </a:p>
          <a:p>
            <a:endParaRPr lang="it-IT" sz="2000" dirty="0"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it-IT" sz="2000" dirty="0">
              <a:latin typeface="Verdana"/>
              <a:cs typeface="Verdana"/>
            </a:endParaRPr>
          </a:p>
        </p:txBody>
      </p:sp>
      <p:pic>
        <p:nvPicPr>
          <p:cNvPr id="15" name="Immagine 14" descr="logo colo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3" y="6171259"/>
            <a:ext cx="2834328" cy="573851"/>
          </a:xfrm>
          <a:prstGeom prst="rect">
            <a:avLst/>
          </a:prstGeom>
        </p:spPr>
      </p:pic>
      <p:pic>
        <p:nvPicPr>
          <p:cNvPr id="3" name="Immagine 2" descr="consenso-digitale-minori-gdp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r="8991"/>
          <a:stretch/>
        </p:blipFill>
        <p:spPr>
          <a:xfrm>
            <a:off x="7803962" y="1573705"/>
            <a:ext cx="4163888" cy="34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6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633" cy="87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577" y="312878"/>
            <a:ext cx="11019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>
                <a:solidFill>
                  <a:prstClr val="black"/>
                </a:solidFill>
              </a:rPr>
              <a:t>PARERE AGIA: </a:t>
            </a:r>
            <a:r>
              <a:rPr lang="it-IT" sz="3800" dirty="0"/>
              <a:t>COSA FARE</a:t>
            </a:r>
            <a:endParaRPr lang="it-IT" sz="3800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94483" y="1602360"/>
            <a:ext cx="56635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Verdana"/>
                <a:cs typeface="Verdana"/>
              </a:rPr>
              <a:t>informativa</a:t>
            </a:r>
            <a:r>
              <a:rPr lang="it-IT" sz="2000" dirty="0">
                <a:latin typeface="Verdana"/>
                <a:cs typeface="Verdana"/>
              </a:rPr>
              <a:t>: linguaggio semplice e chiaro comprensibile per le persone di minore età</a:t>
            </a:r>
          </a:p>
          <a:p>
            <a:endParaRPr lang="it-IT" sz="2000" dirty="0">
              <a:latin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Verdana"/>
                <a:cs typeface="Verdana"/>
              </a:rPr>
              <a:t>trattamento: </a:t>
            </a:r>
            <a:r>
              <a:rPr lang="it-IT" sz="2000" dirty="0">
                <a:latin typeface="Verdana"/>
                <a:cs typeface="Verdana"/>
              </a:rPr>
              <a:t>a tutela dei diritti, sicurezza e affidabilità del servizio</a:t>
            </a:r>
          </a:p>
          <a:p>
            <a:endParaRPr lang="it-IT" sz="2000" dirty="0">
              <a:latin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Verdana"/>
                <a:cs typeface="Verdana"/>
              </a:rPr>
              <a:t>formazione: </a:t>
            </a:r>
            <a:r>
              <a:rPr lang="it-IT" sz="2000" dirty="0">
                <a:latin typeface="Verdana"/>
                <a:cs typeface="Verdana"/>
              </a:rPr>
              <a:t>interventi capillari sulla consapevolezza digitale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r>
              <a:rPr lang="it-IT" sz="2000" dirty="0">
                <a:latin typeface="Verdana"/>
                <a:cs typeface="Verdana"/>
              </a:rPr>
              <a:t> </a:t>
            </a:r>
          </a:p>
        </p:txBody>
      </p:sp>
      <p:pic>
        <p:nvPicPr>
          <p:cNvPr id="15" name="Immagine 14" descr="logo colo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3" y="6171259"/>
            <a:ext cx="2834328" cy="573851"/>
          </a:xfrm>
          <a:prstGeom prst="rect">
            <a:avLst/>
          </a:prstGeom>
        </p:spPr>
      </p:pic>
      <p:pic>
        <p:nvPicPr>
          <p:cNvPr id="3" name="Immagine 2" descr="consenso-digitale-minori-gdp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r="8991"/>
          <a:stretch/>
        </p:blipFill>
        <p:spPr>
          <a:xfrm>
            <a:off x="7803962" y="1573705"/>
            <a:ext cx="4163888" cy="34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3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204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Sperinde</dc:creator>
  <cp:lastModifiedBy>Arianna Faticone</cp:lastModifiedBy>
  <cp:revision>71</cp:revision>
  <cp:lastPrinted>2018-04-24T15:20:07Z</cp:lastPrinted>
  <dcterms:created xsi:type="dcterms:W3CDTF">2018-04-24T11:06:06Z</dcterms:created>
  <dcterms:modified xsi:type="dcterms:W3CDTF">2018-05-29T15:33:49Z</dcterms:modified>
</cp:coreProperties>
</file>