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66" r:id="rId25"/>
    <p:sldId id="280" r:id="rId26"/>
  </p:sldIdLst>
  <p:sldSz cx="9144000" cy="6858000" type="screen4x3"/>
  <p:notesSz cx="6858000" cy="9144000"/>
  <p:defaultTextStyle>
    <a:lvl1pPr>
      <a:defRPr sz="2400">
        <a:latin typeface="+mn-lt"/>
        <a:ea typeface="+mn-ea"/>
        <a:cs typeface="+mn-cs"/>
        <a:sym typeface="Helvetica Neue"/>
      </a:defRPr>
    </a:lvl1pPr>
    <a:lvl2pPr>
      <a:defRPr sz="2400">
        <a:latin typeface="+mn-lt"/>
        <a:ea typeface="+mn-ea"/>
        <a:cs typeface="+mn-cs"/>
        <a:sym typeface="Helvetica Neue"/>
      </a:defRPr>
    </a:lvl2pPr>
    <a:lvl3pPr>
      <a:defRPr sz="2400">
        <a:latin typeface="+mn-lt"/>
        <a:ea typeface="+mn-ea"/>
        <a:cs typeface="+mn-cs"/>
        <a:sym typeface="Helvetica Neue"/>
      </a:defRPr>
    </a:lvl3pPr>
    <a:lvl4pPr>
      <a:defRPr sz="2400">
        <a:latin typeface="+mn-lt"/>
        <a:ea typeface="+mn-ea"/>
        <a:cs typeface="+mn-cs"/>
        <a:sym typeface="Helvetica Neue"/>
      </a:defRPr>
    </a:lvl4pPr>
    <a:lvl5pPr>
      <a:defRPr sz="2400">
        <a:latin typeface="+mn-lt"/>
        <a:ea typeface="+mn-ea"/>
        <a:cs typeface="+mn-cs"/>
        <a:sym typeface="Helvetica Neue"/>
      </a:defRPr>
    </a:lvl5pPr>
    <a:lvl6pPr>
      <a:defRPr sz="2400">
        <a:latin typeface="+mn-lt"/>
        <a:ea typeface="+mn-ea"/>
        <a:cs typeface="+mn-cs"/>
        <a:sym typeface="Helvetica Neue"/>
      </a:defRPr>
    </a:lvl6pPr>
    <a:lvl7pPr>
      <a:defRPr sz="2400">
        <a:latin typeface="+mn-lt"/>
        <a:ea typeface="+mn-ea"/>
        <a:cs typeface="+mn-cs"/>
        <a:sym typeface="Helvetica Neue"/>
      </a:defRPr>
    </a:lvl7pPr>
    <a:lvl8pPr>
      <a:defRPr sz="2400">
        <a:latin typeface="+mn-lt"/>
        <a:ea typeface="+mn-ea"/>
        <a:cs typeface="+mn-cs"/>
        <a:sym typeface="Helvetica Neue"/>
      </a:defRPr>
    </a:lvl8pPr>
    <a:lvl9pPr>
      <a:defRPr sz="2400">
        <a:latin typeface="+mn-lt"/>
        <a:ea typeface="+mn-ea"/>
        <a:cs typeface="+mn-cs"/>
        <a:sym typeface="Helvetica Neue"/>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BDB"/>
          </a:solidFill>
        </a:fill>
      </a:tcStyle>
    </a:wholeTbl>
    <a:band2H>
      <a:tcTxStyle/>
      <a:tcStyle>
        <a:tcBdr/>
        <a:fill>
          <a:solidFill>
            <a:srgbClr val="EEEEEE"/>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Row>
  </a:tblStyle>
  <a:tblStyle styleId="{C7B018BB-80A7-4F77-B60F-C8B233D01FF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2E2E2"/>
          </a:solidFill>
        </a:fill>
      </a:tcStyle>
    </a:wholeTbl>
    <a:band2H>
      <a:tcTxStyle/>
      <a:tcStyle>
        <a:tcBdr/>
        <a:fill>
          <a:solidFill>
            <a:srgbClr val="F1F1F1"/>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AAAAA"/>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AAAAA"/>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AAAAA"/>
          </a:solidFill>
        </a:fill>
      </a:tcStyle>
    </a:firstRow>
  </a:tblStyle>
  <a:tblStyle styleId="{EEE7283C-3CF3-47DC-8721-378D4A62B22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6F6F6"/>
          </a:solidFill>
        </a:fill>
      </a:tcStyle>
    </a:wholeTbl>
    <a:band2H>
      <a:tcTxStyle/>
      <a:tcStyle>
        <a:tcBdr/>
        <a:fill>
          <a:solidFill>
            <a:srgbClr val="FAFAFA"/>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E7E7"/>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E7E7"/>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E7E7"/>
          </a:solidFill>
        </a:fill>
      </a:tcStyle>
    </a:firstRow>
  </a:tblStyle>
  <a:tblStyle styleId="{CF821DB8-F4EB-4A41-A1BA-3FCAFE7338EE}"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F8F8F"/>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8F8F8F"/>
          </a:solidFill>
        </a:fill>
      </a:tcStyle>
    </a:firstRow>
  </a:tblStyle>
  <a:tblStyle styleId="{33BA23B1-9221-436E-865A-0063620EA4FD}"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7" name="Shape 3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8" name="Shape 3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315475968"/>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9" name="Shape 9"/>
          <p:cNvSpPr>
            <a:spLocks noGrp="1"/>
          </p:cNvSpPr>
          <p:nvPr>
            <p:ph type="title"/>
          </p:nvPr>
        </p:nvSpPr>
        <p:spPr>
          <a:prstGeom prst="rect">
            <a:avLst/>
          </a:prstGeom>
        </p:spPr>
        <p:txBody>
          <a:bodyPr/>
          <a:lstStyle/>
          <a:p>
            <a:pPr lvl="0">
              <a:defRPr sz="1800">
                <a:solidFill>
                  <a:srgbClr val="000000"/>
                </a:solidFill>
              </a:defRPr>
            </a:pPr>
            <a:r>
              <a:rPr sz="4200">
                <a:solidFill>
                  <a:srgbClr val="FFFFFF"/>
                </a:solidFill>
              </a:rPr>
              <a:t>Titolo Testo</a:t>
            </a:r>
          </a:p>
        </p:txBody>
      </p:sp>
      <p:sp>
        <p:nvSpPr>
          <p:cNvPr id="10" name="Shape 10"/>
          <p:cNvSpPr>
            <a:spLocks noGrp="1"/>
          </p:cNvSpPr>
          <p:nvPr>
            <p:ph type="body" idx="1"/>
          </p:nvPr>
        </p:nvSpPr>
        <p:spPr>
          <a:prstGeom prst="rect">
            <a:avLst/>
          </a:prstGeom>
        </p:spPr>
        <p:txBody>
          <a:bodyPr/>
          <a:lstStyle/>
          <a:p>
            <a:pPr lvl="0">
              <a:defRPr sz="1800">
                <a:solidFill>
                  <a:srgbClr val="000000"/>
                </a:solidFill>
              </a:defRPr>
            </a:pPr>
            <a:r>
              <a:rPr sz="3000">
                <a:solidFill>
                  <a:srgbClr val="FFFFFF"/>
                </a:solidFill>
              </a:rPr>
              <a:t>Corpo livello uno</a:t>
            </a:r>
          </a:p>
          <a:p>
            <a:pPr lvl="1">
              <a:defRPr sz="1800">
                <a:solidFill>
                  <a:srgbClr val="000000"/>
                </a:solidFill>
              </a:defRPr>
            </a:pPr>
            <a:r>
              <a:rPr sz="3000">
                <a:solidFill>
                  <a:srgbClr val="FFFFFF"/>
                </a:solidFill>
              </a:rPr>
              <a:t>Corpo livello due</a:t>
            </a:r>
          </a:p>
          <a:p>
            <a:pPr lvl="2">
              <a:defRPr sz="1800">
                <a:solidFill>
                  <a:srgbClr val="000000"/>
                </a:solidFill>
              </a:defRPr>
            </a:pPr>
            <a:r>
              <a:rPr sz="3000">
                <a:solidFill>
                  <a:srgbClr val="FFFFFF"/>
                </a:solidFill>
              </a:rPr>
              <a:t>Corpo livello tre</a:t>
            </a:r>
          </a:p>
          <a:p>
            <a:pPr lvl="3">
              <a:defRPr sz="1800">
                <a:solidFill>
                  <a:srgbClr val="000000"/>
                </a:solidFill>
              </a:defRPr>
            </a:pPr>
            <a:r>
              <a:rPr sz="3000">
                <a:solidFill>
                  <a:srgbClr val="FFFFFF"/>
                </a:solidFill>
              </a:rPr>
              <a:t>Corpo livello quattro</a:t>
            </a:r>
          </a:p>
          <a:p>
            <a:pPr lvl="4">
              <a:defRPr sz="1800">
                <a:solidFill>
                  <a:srgbClr val="000000"/>
                </a:solidFill>
              </a:defRPr>
            </a:pPr>
            <a:r>
              <a:rPr sz="3000">
                <a:solidFill>
                  <a:srgbClr val="FFFFFF"/>
                </a:solidFill>
              </a:rPr>
              <a:t>Livello 5</a:t>
            </a:r>
          </a:p>
        </p:txBody>
      </p:sp>
      <p:sp>
        <p:nvSpPr>
          <p:cNvPr id="11" name="Shape 11"/>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3" name="Shape 13"/>
          <p:cNvSpPr/>
          <p:nvPr/>
        </p:nvSpPr>
        <p:spPr>
          <a:xfrm rot="16200000">
            <a:off x="7553325" y="5254625"/>
            <a:ext cx="1893890" cy="1293814"/>
          </a:xfrm>
          <a:custGeom>
            <a:avLst/>
            <a:gdLst/>
            <a:ahLst/>
            <a:cxnLst>
              <a:cxn ang="0">
                <a:pos x="wd2" y="hd2"/>
              </a:cxn>
              <a:cxn ang="5400000">
                <a:pos x="wd2" y="hd2"/>
              </a:cxn>
              <a:cxn ang="10800000">
                <a:pos x="wd2" y="hd2"/>
              </a:cxn>
              <a:cxn ang="16200000">
                <a:pos x="wd2" y="hd2"/>
              </a:cxn>
            </a:cxnLst>
            <a:rect l="0" t="0" r="r" b="b"/>
            <a:pathLst>
              <a:path w="21600" h="21600" extrusionOk="0">
                <a:moveTo>
                  <a:pt x="11086" y="0"/>
                </a:moveTo>
                <a:lnTo>
                  <a:pt x="0" y="21600"/>
                </a:lnTo>
                <a:lnTo>
                  <a:pt x="21600" y="21600"/>
                </a:lnTo>
                <a:close/>
              </a:path>
            </a:pathLst>
          </a:custGeom>
          <a:gradFill>
            <a:gsLst>
              <a:gs pos="0">
                <a:srgbClr val="FFFFFF"/>
              </a:gs>
              <a:gs pos="39999">
                <a:srgbClr val="FFFFFF"/>
              </a:gs>
              <a:gs pos="100000">
                <a:srgbClr val="959595"/>
              </a:gs>
            </a:gsLst>
            <a:lin ang="4680001"/>
          </a:gradFill>
          <a:ln w="12700">
            <a:miter lim="400000"/>
          </a:ln>
        </p:spPr>
        <p:txBody>
          <a:bodyPr lIns="0" tIns="0" rIns="0" bIns="0" anchor="ctr"/>
          <a:lstStyle/>
          <a:p>
            <a:pPr lvl="0" algn="ctr">
              <a:defRPr sz="1800">
                <a:solidFill>
                  <a:srgbClr val="FFFFFF"/>
                </a:solidFill>
                <a:latin typeface="Lucida Sans Unicode"/>
                <a:ea typeface="Lucida Sans Unicode"/>
                <a:cs typeface="Lucida Sans Unicode"/>
                <a:sym typeface="Lucida Sans Unicode"/>
              </a:defRPr>
            </a:pPr>
            <a:endParaRPr/>
          </a:p>
        </p:txBody>
      </p:sp>
      <p:sp>
        <p:nvSpPr>
          <p:cNvPr id="14" name="Shape 14"/>
          <p:cNvSpPr>
            <a:spLocks noGrp="1"/>
          </p:cNvSpPr>
          <p:nvPr>
            <p:ph type="sldNum" sz="quarter" idx="2"/>
          </p:nvPr>
        </p:nvSpPr>
        <p:spPr>
          <a:xfrm>
            <a:off x="8391525" y="5779027"/>
            <a:ext cx="503238" cy="313265"/>
          </a:xfrm>
          <a:prstGeom prst="rect">
            <a:avLst/>
          </a:prstGeom>
        </p:spPr>
        <p:txBody>
          <a:bodyPr anchor="ctr"/>
          <a:lstStyle>
            <a:lvl1pPr>
              <a:defRPr sz="1300"/>
            </a:lvl1pPr>
          </a:lstStyle>
          <a:p>
            <a:pPr lvl="0"/>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6" name="Shape 16"/>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Default">
    <p:bg>
      <p:bgPr>
        <a:gradFill flip="none" rotWithShape="1">
          <a:gsLst>
            <a:gs pos="0">
              <a:srgbClr val="6C6C6C"/>
            </a:gs>
            <a:gs pos="39999">
              <a:srgbClr val="000000"/>
            </a:gs>
            <a:gs pos="100000">
              <a:srgbClr val="000000"/>
            </a:gs>
          </a:gsLst>
          <a:lin ang="16200000" scaled="0"/>
        </a:gradFill>
        <a:effectLst/>
      </p:bgPr>
    </p:bg>
    <p:spTree>
      <p:nvGrpSpPr>
        <p:cNvPr id="1" name=""/>
        <p:cNvGrpSpPr/>
        <p:nvPr/>
      </p:nvGrpSpPr>
      <p:grpSpPr>
        <a:xfrm>
          <a:off x="0" y="0"/>
          <a:ext cx="0" cy="0"/>
          <a:chOff x="0" y="0"/>
          <a:chExt cx="0" cy="0"/>
        </a:xfrm>
      </p:grpSpPr>
      <p:sp>
        <p:nvSpPr>
          <p:cNvPr id="18" name="Shape 18"/>
          <p:cNvSpPr/>
          <p:nvPr/>
        </p:nvSpPr>
        <p:spPr>
          <a:xfrm flipV="1">
            <a:off x="6349" y="6350"/>
            <a:ext cx="9131301" cy="683736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gradFill>
            <a:gsLst>
              <a:gs pos="0">
                <a:srgbClr val="FFFFFF">
                  <a:alpha val="9999"/>
                </a:srgbClr>
              </a:gs>
              <a:gs pos="30000">
                <a:srgbClr val="FFFFFF">
                  <a:alpha val="7299"/>
                </a:srgbClr>
              </a:gs>
              <a:gs pos="100000">
                <a:srgbClr val="FFFFFF">
                  <a:alpha val="999"/>
                </a:srgbClr>
              </a:gs>
            </a:gsLst>
            <a:lin ang="18780000"/>
          </a:gradFill>
          <a:ln w="12700">
            <a:miter lim="400000"/>
          </a:ln>
        </p:spPr>
        <p:txBody>
          <a:bodyPr lIns="0" tIns="0" rIns="0" bIns="0" anchor="ctr"/>
          <a:lstStyle/>
          <a:p>
            <a:pPr lvl="0" algn="ctr">
              <a:defRPr sz="1800">
                <a:solidFill>
                  <a:srgbClr val="FFFFFF"/>
                </a:solidFill>
                <a:latin typeface="Lucida Sans Unicode"/>
                <a:ea typeface="Lucida Sans Unicode"/>
                <a:cs typeface="Lucida Sans Unicode"/>
                <a:sym typeface="Lucida Sans Unicode"/>
              </a:defRPr>
            </a:pPr>
            <a:endParaRPr/>
          </a:p>
        </p:txBody>
      </p:sp>
      <p:sp>
        <p:nvSpPr>
          <p:cNvPr id="19" name="Shape 19"/>
          <p:cNvSpPr/>
          <p:nvPr/>
        </p:nvSpPr>
        <p:spPr>
          <a:xfrm rot="5400000" flipV="1">
            <a:off x="7553325" y="309561"/>
            <a:ext cx="1893890" cy="1293814"/>
          </a:xfrm>
          <a:custGeom>
            <a:avLst/>
            <a:gdLst/>
            <a:ahLst/>
            <a:cxnLst>
              <a:cxn ang="0">
                <a:pos x="wd2" y="hd2"/>
              </a:cxn>
              <a:cxn ang="5400000">
                <a:pos x="wd2" y="hd2"/>
              </a:cxn>
              <a:cxn ang="10800000">
                <a:pos x="wd2" y="hd2"/>
              </a:cxn>
              <a:cxn ang="16200000">
                <a:pos x="wd2" y="hd2"/>
              </a:cxn>
            </a:cxnLst>
            <a:rect l="0" t="0" r="r" b="b"/>
            <a:pathLst>
              <a:path w="21600" h="21600" extrusionOk="0">
                <a:moveTo>
                  <a:pt x="11086" y="0"/>
                </a:moveTo>
                <a:lnTo>
                  <a:pt x="0" y="21600"/>
                </a:lnTo>
                <a:lnTo>
                  <a:pt x="21600" y="21600"/>
                </a:lnTo>
                <a:close/>
              </a:path>
            </a:pathLst>
          </a:custGeom>
          <a:gradFill>
            <a:gsLst>
              <a:gs pos="0">
                <a:srgbClr val="FFFFFF"/>
              </a:gs>
              <a:gs pos="39999">
                <a:srgbClr val="FFFFFF"/>
              </a:gs>
              <a:gs pos="100000">
                <a:srgbClr val="959595"/>
              </a:gs>
            </a:gsLst>
            <a:lin ang="4680001"/>
          </a:gradFill>
          <a:ln w="12700">
            <a:miter lim="400000"/>
          </a:ln>
        </p:spPr>
        <p:txBody>
          <a:bodyPr lIns="0" tIns="0" rIns="0" bIns="0" anchor="ctr"/>
          <a:lstStyle/>
          <a:p>
            <a:pPr lvl="0" algn="ctr">
              <a:defRPr sz="1800">
                <a:solidFill>
                  <a:srgbClr val="FFFFFF"/>
                </a:solidFill>
                <a:latin typeface="Lucida Sans Unicode"/>
                <a:ea typeface="Lucida Sans Unicode"/>
                <a:cs typeface="Lucida Sans Unicode"/>
                <a:sym typeface="Lucida Sans Unicode"/>
              </a:defRPr>
            </a:pPr>
            <a:endParaRPr/>
          </a:p>
        </p:txBody>
      </p:sp>
      <p:sp>
        <p:nvSpPr>
          <p:cNvPr id="20" name="Shape 20"/>
          <p:cNvSpPr/>
          <p:nvPr/>
        </p:nvSpPr>
        <p:spPr>
          <a:xfrm flipH="1" flipV="1">
            <a:off x="6469062" y="9525"/>
            <a:ext cx="2673353" cy="1900240"/>
          </a:xfrm>
          <a:prstGeom prst="line">
            <a:avLst/>
          </a:prstGeom>
          <a:ln w="6000" cap="rnd">
            <a:solidFill>
              <a:srgbClr val="FFFFFF">
                <a:alpha val="45097"/>
              </a:srgbClr>
            </a:solidFill>
            <a:round/>
          </a:ln>
        </p:spPr>
        <p:txBody>
          <a:bodyPr lIns="0" tIns="0" rIns="0" bIns="0"/>
          <a:lstStyle/>
          <a:p>
            <a:pPr lvl="0" defTabSz="457200">
              <a:defRPr sz="1200">
                <a:latin typeface="+mj-lt"/>
                <a:ea typeface="+mj-ea"/>
                <a:cs typeface="+mj-cs"/>
                <a:sym typeface="Helvetica"/>
              </a:defRPr>
            </a:pPr>
            <a:endParaRPr/>
          </a:p>
        </p:txBody>
      </p:sp>
      <p:sp>
        <p:nvSpPr>
          <p:cNvPr id="21" name="Shape 21"/>
          <p:cNvSpPr/>
          <p:nvPr/>
        </p:nvSpPr>
        <p:spPr>
          <a:xfrm flipV="1">
            <a:off x="-1" y="6349"/>
            <a:ext cx="9137653" cy="6845304"/>
          </a:xfrm>
          <a:prstGeom prst="line">
            <a:avLst/>
          </a:prstGeom>
          <a:ln w="5000" cap="rnd">
            <a:solidFill>
              <a:srgbClr val="FFFFFF">
                <a:alpha val="34901"/>
              </a:srgbClr>
            </a:solidFill>
            <a:round/>
          </a:ln>
        </p:spPr>
        <p:txBody>
          <a:bodyPr lIns="0" tIns="0" rIns="0" bIns="0"/>
          <a:lstStyle/>
          <a:p>
            <a:pPr lvl="0" defTabSz="457200">
              <a:defRPr sz="1200">
                <a:latin typeface="+mj-lt"/>
                <a:ea typeface="+mj-ea"/>
                <a:cs typeface="+mj-cs"/>
                <a:sym typeface="Helvetica"/>
              </a:defRPr>
            </a:pPr>
            <a:endParaRPr/>
          </a:p>
        </p:txBody>
      </p:sp>
      <p:sp>
        <p:nvSpPr>
          <p:cNvPr id="22" name="Shape 22"/>
          <p:cNvSpPr>
            <a:spLocks noGrp="1"/>
          </p:cNvSpPr>
          <p:nvPr>
            <p:ph type="title"/>
          </p:nvPr>
        </p:nvSpPr>
        <p:spPr>
          <a:prstGeom prst="rect">
            <a:avLst/>
          </a:prstGeom>
        </p:spPr>
        <p:txBody>
          <a:bodyPr/>
          <a:lstStyle/>
          <a:p>
            <a:pPr lvl="0">
              <a:defRPr sz="1800">
                <a:solidFill>
                  <a:srgbClr val="000000"/>
                </a:solidFill>
              </a:defRPr>
            </a:pPr>
            <a:r>
              <a:rPr sz="4200">
                <a:solidFill>
                  <a:srgbClr val="FFFFFF"/>
                </a:solidFill>
              </a:rPr>
              <a:t>Titolo Testo</a:t>
            </a:r>
          </a:p>
        </p:txBody>
      </p:sp>
      <p:sp>
        <p:nvSpPr>
          <p:cNvPr id="23" name="Shape 23"/>
          <p:cNvSpPr>
            <a:spLocks noGrp="1"/>
          </p:cNvSpPr>
          <p:nvPr>
            <p:ph type="body" idx="1"/>
          </p:nvPr>
        </p:nvSpPr>
        <p:spPr>
          <a:prstGeom prst="rect">
            <a:avLst/>
          </a:prstGeom>
        </p:spPr>
        <p:txBody>
          <a:bodyPr/>
          <a:lstStyle/>
          <a:p>
            <a:pPr lvl="0">
              <a:defRPr sz="1800">
                <a:solidFill>
                  <a:srgbClr val="000000"/>
                </a:solidFill>
              </a:defRPr>
            </a:pPr>
            <a:r>
              <a:rPr sz="3000">
                <a:solidFill>
                  <a:srgbClr val="FFFFFF"/>
                </a:solidFill>
              </a:rPr>
              <a:t>Corpo livello uno</a:t>
            </a:r>
          </a:p>
          <a:p>
            <a:pPr lvl="1">
              <a:defRPr sz="1800">
                <a:solidFill>
                  <a:srgbClr val="000000"/>
                </a:solidFill>
              </a:defRPr>
            </a:pPr>
            <a:r>
              <a:rPr sz="3000">
                <a:solidFill>
                  <a:srgbClr val="FFFFFF"/>
                </a:solidFill>
              </a:rPr>
              <a:t>Corpo livello due</a:t>
            </a:r>
          </a:p>
          <a:p>
            <a:pPr lvl="2">
              <a:defRPr sz="1800">
                <a:solidFill>
                  <a:srgbClr val="000000"/>
                </a:solidFill>
              </a:defRPr>
            </a:pPr>
            <a:r>
              <a:rPr sz="3000">
                <a:solidFill>
                  <a:srgbClr val="FFFFFF"/>
                </a:solidFill>
              </a:rPr>
              <a:t>Corpo livello tre</a:t>
            </a:r>
          </a:p>
          <a:p>
            <a:pPr lvl="3">
              <a:defRPr sz="1800">
                <a:solidFill>
                  <a:srgbClr val="000000"/>
                </a:solidFill>
              </a:defRPr>
            </a:pPr>
            <a:r>
              <a:rPr sz="3000">
                <a:solidFill>
                  <a:srgbClr val="FFFFFF"/>
                </a:solidFill>
              </a:rPr>
              <a:t>Corpo livello quattro</a:t>
            </a:r>
          </a:p>
          <a:p>
            <a:pPr lvl="4">
              <a:defRPr sz="1800">
                <a:solidFill>
                  <a:srgbClr val="000000"/>
                </a:solidFill>
              </a:defRPr>
            </a:pPr>
            <a:r>
              <a:rPr sz="3000">
                <a:solidFill>
                  <a:srgbClr val="FFFFFF"/>
                </a:solidFill>
              </a:rPr>
              <a:t>Livello 5</a:t>
            </a:r>
          </a:p>
        </p:txBody>
      </p:sp>
      <p:sp>
        <p:nvSpPr>
          <p:cNvPr id="24" name="Shape 24"/>
          <p:cNvSpPr>
            <a:spLocks noGrp="1"/>
          </p:cNvSpPr>
          <p:nvPr>
            <p:ph type="sldNum" sz="quarter" idx="2"/>
          </p:nvPr>
        </p:nvSpPr>
        <p:spPr>
          <a:xfrm>
            <a:off x="8450260" y="821273"/>
            <a:ext cx="503240" cy="288386"/>
          </a:xfrm>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26" name="Shape 26"/>
          <p:cNvSpPr>
            <a:spLocks noGrp="1"/>
          </p:cNvSpPr>
          <p:nvPr>
            <p:ph type="title"/>
          </p:nvPr>
        </p:nvSpPr>
        <p:spPr>
          <a:prstGeom prst="rect">
            <a:avLst/>
          </a:prstGeom>
        </p:spPr>
        <p:txBody>
          <a:bodyPr/>
          <a:lstStyle/>
          <a:p>
            <a:pPr lvl="0">
              <a:defRPr sz="1800">
                <a:solidFill>
                  <a:srgbClr val="000000"/>
                </a:solidFill>
              </a:defRPr>
            </a:pPr>
            <a:r>
              <a:rPr sz="4200">
                <a:solidFill>
                  <a:srgbClr val="FFFFFF"/>
                </a:solidFill>
              </a:rPr>
              <a:t>Titolo Testo</a:t>
            </a:r>
          </a:p>
        </p:txBody>
      </p:sp>
      <p:sp>
        <p:nvSpPr>
          <p:cNvPr id="27" name="Shape 27"/>
          <p:cNvSpPr>
            <a:spLocks noGrp="1"/>
          </p:cNvSpPr>
          <p:nvPr>
            <p:ph type="body" idx="1"/>
          </p:nvPr>
        </p:nvSpPr>
        <p:spPr>
          <a:prstGeom prst="rect">
            <a:avLst/>
          </a:prstGeom>
        </p:spPr>
        <p:txBody>
          <a:bodyPr/>
          <a:lstStyle/>
          <a:p>
            <a:pPr lvl="0">
              <a:defRPr sz="1800">
                <a:solidFill>
                  <a:srgbClr val="000000"/>
                </a:solidFill>
              </a:defRPr>
            </a:pPr>
            <a:r>
              <a:rPr sz="3000">
                <a:solidFill>
                  <a:srgbClr val="FFFFFF"/>
                </a:solidFill>
              </a:rPr>
              <a:t>Corpo livello uno</a:t>
            </a:r>
          </a:p>
          <a:p>
            <a:pPr lvl="1">
              <a:defRPr sz="1800">
                <a:solidFill>
                  <a:srgbClr val="000000"/>
                </a:solidFill>
              </a:defRPr>
            </a:pPr>
            <a:r>
              <a:rPr sz="3000">
                <a:solidFill>
                  <a:srgbClr val="FFFFFF"/>
                </a:solidFill>
              </a:rPr>
              <a:t>Corpo livello due</a:t>
            </a:r>
          </a:p>
          <a:p>
            <a:pPr lvl="2">
              <a:defRPr sz="1800">
                <a:solidFill>
                  <a:srgbClr val="000000"/>
                </a:solidFill>
              </a:defRPr>
            </a:pPr>
            <a:r>
              <a:rPr sz="3000">
                <a:solidFill>
                  <a:srgbClr val="FFFFFF"/>
                </a:solidFill>
              </a:rPr>
              <a:t>Corpo livello tre</a:t>
            </a:r>
          </a:p>
          <a:p>
            <a:pPr lvl="3">
              <a:defRPr sz="1800">
                <a:solidFill>
                  <a:srgbClr val="000000"/>
                </a:solidFill>
              </a:defRPr>
            </a:pPr>
            <a:r>
              <a:rPr sz="3000">
                <a:solidFill>
                  <a:srgbClr val="FFFFFF"/>
                </a:solidFill>
              </a:rPr>
              <a:t>Corpo livello quattro</a:t>
            </a:r>
          </a:p>
          <a:p>
            <a:pPr lvl="4">
              <a:defRPr sz="1800">
                <a:solidFill>
                  <a:srgbClr val="000000"/>
                </a:solidFill>
              </a:defRPr>
            </a:pPr>
            <a:r>
              <a:rPr sz="3000">
                <a:solidFill>
                  <a:srgbClr val="FFFFFF"/>
                </a:solidFill>
              </a:rPr>
              <a:t>Livello 5</a:t>
            </a:r>
          </a:p>
        </p:txBody>
      </p:sp>
      <p:sp>
        <p:nvSpPr>
          <p:cNvPr id="28" name="Shape 28"/>
          <p:cNvSpPr>
            <a:spLocks noGrp="1"/>
          </p:cNvSpPr>
          <p:nvPr>
            <p:ph type="sldNum" sz="quarter" idx="2"/>
          </p:nvPr>
        </p:nvSpPr>
        <p:spPr>
          <a:xfrm>
            <a:off x="7589835" y="6496584"/>
            <a:ext cx="503240" cy="288386"/>
          </a:xfrm>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pPr lvl="0">
              <a:defRPr sz="1800">
                <a:solidFill>
                  <a:srgbClr val="000000"/>
                </a:solidFill>
              </a:defRPr>
            </a:pPr>
            <a:r>
              <a:rPr sz="4200">
                <a:solidFill>
                  <a:srgbClr val="FFFFFF"/>
                </a:solidFill>
              </a:rPr>
              <a:t>Titolo Testo</a:t>
            </a:r>
          </a:p>
        </p:txBody>
      </p:sp>
      <p:sp>
        <p:nvSpPr>
          <p:cNvPr id="31" name="Shape 31"/>
          <p:cNvSpPr>
            <a:spLocks noGrp="1"/>
          </p:cNvSpPr>
          <p:nvPr>
            <p:ph type="body" idx="1"/>
          </p:nvPr>
        </p:nvSpPr>
        <p:spPr>
          <a:prstGeom prst="rect">
            <a:avLst/>
          </a:prstGeom>
        </p:spPr>
        <p:txBody>
          <a:bodyPr/>
          <a:lstStyle/>
          <a:p>
            <a:pPr lvl="0">
              <a:defRPr sz="1800">
                <a:solidFill>
                  <a:srgbClr val="000000"/>
                </a:solidFill>
              </a:defRPr>
            </a:pPr>
            <a:r>
              <a:rPr sz="3000">
                <a:solidFill>
                  <a:srgbClr val="FFFFFF"/>
                </a:solidFill>
              </a:rPr>
              <a:t>Corpo livello uno</a:t>
            </a:r>
          </a:p>
          <a:p>
            <a:pPr lvl="1">
              <a:defRPr sz="1800">
                <a:solidFill>
                  <a:srgbClr val="000000"/>
                </a:solidFill>
              </a:defRPr>
            </a:pPr>
            <a:r>
              <a:rPr sz="3000">
                <a:solidFill>
                  <a:srgbClr val="FFFFFF"/>
                </a:solidFill>
              </a:rPr>
              <a:t>Corpo livello due</a:t>
            </a:r>
          </a:p>
          <a:p>
            <a:pPr lvl="2">
              <a:defRPr sz="1800">
                <a:solidFill>
                  <a:srgbClr val="000000"/>
                </a:solidFill>
              </a:defRPr>
            </a:pPr>
            <a:r>
              <a:rPr sz="3000">
                <a:solidFill>
                  <a:srgbClr val="FFFFFF"/>
                </a:solidFill>
              </a:rPr>
              <a:t>Corpo livello tre</a:t>
            </a:r>
          </a:p>
          <a:p>
            <a:pPr lvl="3">
              <a:defRPr sz="1800">
                <a:solidFill>
                  <a:srgbClr val="000000"/>
                </a:solidFill>
              </a:defRPr>
            </a:pPr>
            <a:r>
              <a:rPr sz="3000">
                <a:solidFill>
                  <a:srgbClr val="FFFFFF"/>
                </a:solidFill>
              </a:rPr>
              <a:t>Corpo livello quattro</a:t>
            </a:r>
          </a:p>
          <a:p>
            <a:pPr lvl="4">
              <a:defRPr sz="1800">
                <a:solidFill>
                  <a:srgbClr val="000000"/>
                </a:solidFill>
              </a:defRPr>
            </a:pPr>
            <a:r>
              <a:rPr sz="3000">
                <a:solidFill>
                  <a:srgbClr val="FFFFFF"/>
                </a:solidFill>
              </a:rPr>
              <a:t>Livello 5</a:t>
            </a:r>
          </a:p>
        </p:txBody>
      </p:sp>
      <p:sp>
        <p:nvSpPr>
          <p:cNvPr id="32" name="Shape 32"/>
          <p:cNvSpPr>
            <a:spLocks noGrp="1"/>
          </p:cNvSpPr>
          <p:nvPr>
            <p:ph type="sldNum" sz="quarter" idx="2"/>
          </p:nvPr>
        </p:nvSpPr>
        <p:spPr>
          <a:xfrm>
            <a:off x="8410575" y="6618847"/>
            <a:ext cx="503238" cy="239149"/>
          </a:xfrm>
          <a:prstGeom prst="rect">
            <a:avLst/>
          </a:prstGeom>
        </p:spPr>
        <p:txBody>
          <a:bodyPr/>
          <a:lstStyle>
            <a:lvl1pPr>
              <a:defRPr sz="900"/>
            </a:lvl1pPr>
          </a:lstStyle>
          <a:p>
            <a:pPr lvl="0"/>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Default">
    <p:bg>
      <p:bgPr>
        <a:gradFill flip="none" rotWithShape="1">
          <a:gsLst>
            <a:gs pos="0">
              <a:srgbClr val="6C6C6C"/>
            </a:gs>
            <a:gs pos="39999">
              <a:srgbClr val="000000"/>
            </a:gs>
            <a:gs pos="100000">
              <a:srgbClr val="000000"/>
            </a:gs>
          </a:gsLst>
          <a:lin ang="16200000" scaled="0"/>
        </a:gradFill>
        <a:effectLst/>
      </p:bgPr>
    </p:bg>
    <p:spTree>
      <p:nvGrpSpPr>
        <p:cNvPr id="1" name=""/>
        <p:cNvGrpSpPr/>
        <p:nvPr/>
      </p:nvGrpSpPr>
      <p:grpSpPr>
        <a:xfrm>
          <a:off x="0" y="0"/>
          <a:ext cx="0" cy="0"/>
          <a:chOff x="0" y="0"/>
          <a:chExt cx="0" cy="0"/>
        </a:xfrm>
      </p:grpSpPr>
      <p:sp>
        <p:nvSpPr>
          <p:cNvPr id="34" name="Shape 34"/>
          <p:cNvSpPr>
            <a:spLocks noGrp="1"/>
          </p:cNvSpPr>
          <p:nvPr>
            <p:ph type="title"/>
          </p:nvPr>
        </p:nvSpPr>
        <p:spPr>
          <a:prstGeom prst="rect">
            <a:avLst/>
          </a:prstGeom>
        </p:spPr>
        <p:txBody>
          <a:bodyPr/>
          <a:lstStyle/>
          <a:p>
            <a:pPr lvl="0">
              <a:defRPr sz="1800">
                <a:solidFill>
                  <a:srgbClr val="000000"/>
                </a:solidFill>
              </a:defRPr>
            </a:pPr>
            <a:r>
              <a:rPr sz="4200">
                <a:solidFill>
                  <a:srgbClr val="FFFFFF"/>
                </a:solidFill>
              </a:rPr>
              <a:t>Titolo Testo</a:t>
            </a:r>
          </a:p>
        </p:txBody>
      </p:sp>
      <p:sp>
        <p:nvSpPr>
          <p:cNvPr id="35" name="Shape 35"/>
          <p:cNvSpPr>
            <a:spLocks noGrp="1"/>
          </p:cNvSpPr>
          <p:nvPr>
            <p:ph type="body" idx="1"/>
          </p:nvPr>
        </p:nvSpPr>
        <p:spPr>
          <a:prstGeom prst="rect">
            <a:avLst/>
          </a:prstGeom>
        </p:spPr>
        <p:txBody>
          <a:bodyPr/>
          <a:lstStyle/>
          <a:p>
            <a:pPr lvl="0">
              <a:defRPr sz="1800">
                <a:solidFill>
                  <a:srgbClr val="000000"/>
                </a:solidFill>
              </a:defRPr>
            </a:pPr>
            <a:r>
              <a:rPr sz="3000">
                <a:solidFill>
                  <a:srgbClr val="FFFFFF"/>
                </a:solidFill>
              </a:rPr>
              <a:t>Corpo livello uno</a:t>
            </a:r>
          </a:p>
          <a:p>
            <a:pPr lvl="1">
              <a:defRPr sz="1800">
                <a:solidFill>
                  <a:srgbClr val="000000"/>
                </a:solidFill>
              </a:defRPr>
            </a:pPr>
            <a:r>
              <a:rPr sz="3000">
                <a:solidFill>
                  <a:srgbClr val="FFFFFF"/>
                </a:solidFill>
              </a:rPr>
              <a:t>Corpo livello due</a:t>
            </a:r>
          </a:p>
          <a:p>
            <a:pPr lvl="2">
              <a:defRPr sz="1800">
                <a:solidFill>
                  <a:srgbClr val="000000"/>
                </a:solidFill>
              </a:defRPr>
            </a:pPr>
            <a:r>
              <a:rPr sz="3000">
                <a:solidFill>
                  <a:srgbClr val="FFFFFF"/>
                </a:solidFill>
              </a:rPr>
              <a:t>Corpo livello tre</a:t>
            </a:r>
          </a:p>
          <a:p>
            <a:pPr lvl="3">
              <a:defRPr sz="1800">
                <a:solidFill>
                  <a:srgbClr val="000000"/>
                </a:solidFill>
              </a:defRPr>
            </a:pPr>
            <a:r>
              <a:rPr sz="3000">
                <a:solidFill>
                  <a:srgbClr val="FFFFFF"/>
                </a:solidFill>
              </a:rPr>
              <a:t>Corpo livello quattro</a:t>
            </a:r>
          </a:p>
          <a:p>
            <a:pPr lvl="4">
              <a:defRPr sz="1800">
                <a:solidFill>
                  <a:srgbClr val="000000"/>
                </a:solidFill>
              </a:defRPr>
            </a:pPr>
            <a:r>
              <a:rPr sz="3000">
                <a:solidFill>
                  <a:srgbClr val="FFFFFF"/>
                </a:solidFill>
              </a:rPr>
              <a:t>Livello 5</a:t>
            </a:r>
          </a:p>
        </p:txBody>
      </p:sp>
      <p:sp>
        <p:nvSpPr>
          <p:cNvPr id="36" name="Shape 36"/>
          <p:cNvSpPr>
            <a:spLocks noGrp="1"/>
          </p:cNvSpPr>
          <p:nvPr>
            <p:ph type="sldNum" sz="quarter" idx="2"/>
          </p:nvPr>
        </p:nvSpPr>
        <p:spPr>
          <a:xfrm>
            <a:off x="8216900" y="6618847"/>
            <a:ext cx="366715" cy="239149"/>
          </a:xfrm>
          <a:prstGeom prst="rect">
            <a:avLst/>
          </a:prstGeom>
        </p:spPr>
        <p:txBody>
          <a:bodyPr/>
          <a:lstStyle>
            <a:lvl1pPr>
              <a:defRPr sz="900"/>
            </a:lvl1pPr>
          </a:lstStyle>
          <a:p>
            <a:pPr lvl="0"/>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39999">
              <a:srgbClr val="F6F6F6"/>
            </a:gs>
            <a:gs pos="100000">
              <a:srgbClr val="B8B8B8"/>
            </a:gs>
          </a:gsLst>
          <a:lin ang="16200000" scaled="0"/>
        </a:gradFill>
        <a:effectLst/>
      </p:bgPr>
    </p:bg>
    <p:spTree>
      <p:nvGrpSpPr>
        <p:cNvPr id="1" name=""/>
        <p:cNvGrpSpPr/>
        <p:nvPr/>
      </p:nvGrpSpPr>
      <p:grpSpPr>
        <a:xfrm>
          <a:off x="0" y="0"/>
          <a:ext cx="0" cy="0"/>
          <a:chOff x="0" y="0"/>
          <a:chExt cx="0" cy="0"/>
        </a:xfrm>
      </p:grpSpPr>
      <p:sp>
        <p:nvSpPr>
          <p:cNvPr id="2" name="Shape 2"/>
          <p:cNvSpPr/>
          <p:nvPr/>
        </p:nvSpPr>
        <p:spPr>
          <a:xfrm>
            <a:off x="6349" y="14287"/>
            <a:ext cx="9131301" cy="683736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gradFill>
            <a:gsLst>
              <a:gs pos="0">
                <a:srgbClr val="FFFFFF">
                  <a:alpha val="9999"/>
                </a:srgbClr>
              </a:gs>
              <a:gs pos="30000">
                <a:srgbClr val="FFFFFF">
                  <a:alpha val="7299"/>
                </a:srgbClr>
              </a:gs>
              <a:gs pos="100000">
                <a:srgbClr val="FFFFFF">
                  <a:alpha val="999"/>
                </a:srgbClr>
              </a:gs>
            </a:gsLst>
            <a:lin ang="18780000"/>
          </a:gradFill>
          <a:ln w="12700">
            <a:miter lim="400000"/>
          </a:ln>
        </p:spPr>
        <p:txBody>
          <a:bodyPr lIns="0" tIns="0" rIns="0" bIns="0" anchor="ctr"/>
          <a:lstStyle/>
          <a:p>
            <a:pPr lvl="0" algn="ctr">
              <a:defRPr sz="1800">
                <a:solidFill>
                  <a:srgbClr val="FFFFFF"/>
                </a:solidFill>
                <a:latin typeface="Lucida Sans Unicode"/>
                <a:ea typeface="Lucida Sans Unicode"/>
                <a:cs typeface="Lucida Sans Unicode"/>
                <a:sym typeface="Lucida Sans Unicode"/>
              </a:defRPr>
            </a:pPr>
            <a:endParaRPr/>
          </a:p>
        </p:txBody>
      </p:sp>
      <p:sp>
        <p:nvSpPr>
          <p:cNvPr id="3" name="Shape 3"/>
          <p:cNvSpPr/>
          <p:nvPr/>
        </p:nvSpPr>
        <p:spPr>
          <a:xfrm>
            <a:off x="0" y="6348"/>
            <a:ext cx="9137652" cy="6845305"/>
          </a:xfrm>
          <a:prstGeom prst="line">
            <a:avLst/>
          </a:prstGeom>
          <a:ln w="5000" cap="rnd">
            <a:solidFill>
              <a:srgbClr val="FFFFFF">
                <a:alpha val="34901"/>
              </a:srgbClr>
            </a:solidFill>
            <a:round/>
          </a:ln>
        </p:spPr>
        <p:txBody>
          <a:bodyPr lIns="0" tIns="0" rIns="0" bIns="0"/>
          <a:lstStyle/>
          <a:p>
            <a:pPr lvl="0" defTabSz="457200">
              <a:defRPr sz="1200">
                <a:latin typeface="+mj-lt"/>
                <a:ea typeface="+mj-ea"/>
                <a:cs typeface="+mj-cs"/>
                <a:sym typeface="Helvetica"/>
              </a:defRPr>
            </a:pPr>
            <a:endParaRPr/>
          </a:p>
        </p:txBody>
      </p:sp>
      <p:sp>
        <p:nvSpPr>
          <p:cNvPr id="4" name="Shape 4"/>
          <p:cNvSpPr/>
          <p:nvPr/>
        </p:nvSpPr>
        <p:spPr>
          <a:xfrm flipH="1">
            <a:off x="6469062" y="4948237"/>
            <a:ext cx="2673353" cy="1900240"/>
          </a:xfrm>
          <a:prstGeom prst="line">
            <a:avLst/>
          </a:prstGeom>
          <a:ln w="6000" cap="rnd">
            <a:solidFill>
              <a:srgbClr val="FFFFFF">
                <a:alpha val="45097"/>
              </a:srgbClr>
            </a:solidFill>
            <a:round/>
          </a:ln>
        </p:spPr>
        <p:txBody>
          <a:bodyPr lIns="0" tIns="0" rIns="0" bIns="0"/>
          <a:lstStyle/>
          <a:p>
            <a:pPr lvl="0" defTabSz="457200">
              <a:defRPr sz="1200">
                <a:latin typeface="+mj-lt"/>
                <a:ea typeface="+mj-ea"/>
                <a:cs typeface="+mj-cs"/>
                <a:sym typeface="Helvetica"/>
              </a:defRPr>
            </a:pPr>
            <a:endParaRPr/>
          </a:p>
        </p:txBody>
      </p:sp>
      <p:sp>
        <p:nvSpPr>
          <p:cNvPr id="5" name="Shape 5"/>
          <p:cNvSpPr>
            <a:spLocks noGrp="1"/>
          </p:cNvSpPr>
          <p:nvPr>
            <p:ph type="title"/>
          </p:nvPr>
        </p:nvSpPr>
        <p:spPr>
          <a:xfrm>
            <a:off x="457200" y="52385"/>
            <a:ext cx="8229600" cy="183039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lstStyle/>
          <a:p>
            <a:pPr lvl="0">
              <a:defRPr sz="1800">
                <a:solidFill>
                  <a:srgbClr val="000000"/>
                </a:solidFill>
              </a:defRPr>
            </a:pPr>
            <a:r>
              <a:rPr sz="4200">
                <a:solidFill>
                  <a:srgbClr val="FFFFFF"/>
                </a:solidFill>
              </a:rPr>
              <a:t>Titolo Testo</a:t>
            </a:r>
          </a:p>
        </p:txBody>
      </p:sp>
      <p:sp>
        <p:nvSpPr>
          <p:cNvPr id="6" name="Shape 6"/>
          <p:cNvSpPr>
            <a:spLocks noGrp="1"/>
          </p:cNvSpPr>
          <p:nvPr>
            <p:ph type="body" idx="1"/>
          </p:nvPr>
        </p:nvSpPr>
        <p:spPr>
          <a:xfrm>
            <a:off x="457200" y="1882775"/>
            <a:ext cx="8229600" cy="4975225"/>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lstStyle/>
          <a:p>
            <a:pPr lvl="0">
              <a:defRPr sz="1800">
                <a:solidFill>
                  <a:srgbClr val="000000"/>
                </a:solidFill>
              </a:defRPr>
            </a:pPr>
            <a:r>
              <a:rPr sz="3000">
                <a:solidFill>
                  <a:srgbClr val="FFFFFF"/>
                </a:solidFill>
              </a:rPr>
              <a:t>Corpo livello uno</a:t>
            </a:r>
          </a:p>
          <a:p>
            <a:pPr lvl="1">
              <a:defRPr sz="1800">
                <a:solidFill>
                  <a:srgbClr val="000000"/>
                </a:solidFill>
              </a:defRPr>
            </a:pPr>
            <a:r>
              <a:rPr sz="3000">
                <a:solidFill>
                  <a:srgbClr val="FFFFFF"/>
                </a:solidFill>
              </a:rPr>
              <a:t>Corpo livello due</a:t>
            </a:r>
          </a:p>
          <a:p>
            <a:pPr lvl="2">
              <a:defRPr sz="1800">
                <a:solidFill>
                  <a:srgbClr val="000000"/>
                </a:solidFill>
              </a:defRPr>
            </a:pPr>
            <a:r>
              <a:rPr sz="3000">
                <a:solidFill>
                  <a:srgbClr val="FFFFFF"/>
                </a:solidFill>
              </a:rPr>
              <a:t>Corpo livello tre</a:t>
            </a:r>
          </a:p>
          <a:p>
            <a:pPr lvl="3">
              <a:defRPr sz="1800">
                <a:solidFill>
                  <a:srgbClr val="000000"/>
                </a:solidFill>
              </a:defRPr>
            </a:pPr>
            <a:r>
              <a:rPr sz="3000">
                <a:solidFill>
                  <a:srgbClr val="FFFFFF"/>
                </a:solidFill>
              </a:rPr>
              <a:t>Corpo livello quattro</a:t>
            </a:r>
          </a:p>
          <a:p>
            <a:pPr lvl="4">
              <a:defRPr sz="1800">
                <a:solidFill>
                  <a:srgbClr val="000000"/>
                </a:solidFill>
              </a:defRPr>
            </a:pPr>
            <a:r>
              <a:rPr sz="3000">
                <a:solidFill>
                  <a:srgbClr val="FFFFFF"/>
                </a:solidFill>
              </a:rPr>
              <a:t>Livello 5</a:t>
            </a:r>
          </a:p>
        </p:txBody>
      </p:sp>
      <p:sp>
        <p:nvSpPr>
          <p:cNvPr id="7" name="Shape 7"/>
          <p:cNvSpPr>
            <a:spLocks noGrp="1"/>
          </p:cNvSpPr>
          <p:nvPr>
            <p:ph type="sldNum" sz="quarter" idx="2"/>
          </p:nvPr>
        </p:nvSpPr>
        <p:spPr>
          <a:xfrm>
            <a:off x="7589835" y="6494998"/>
            <a:ext cx="503240" cy="288386"/>
          </a:xfrm>
          <a:prstGeom prst="rect">
            <a:avLst/>
          </a:prstGeom>
          <a:ln w="12700">
            <a:miter lim="400000"/>
          </a:ln>
        </p:spPr>
        <p:txBody>
          <a:bodyPr lIns="45718" tIns="45718" rIns="45718" bIns="45718" anchor="b">
            <a:spAutoFit/>
          </a:bodyPr>
          <a:lstStyle>
            <a:lvl1pPr algn="ctr">
              <a:defRPr sz="1200">
                <a:solidFill>
                  <a:srgbClr val="FFFFFF"/>
                </a:solidFill>
                <a:latin typeface="Lucida Sans Unicode"/>
                <a:ea typeface="Lucida Sans Unicode"/>
                <a:cs typeface="Lucida Sans Unicode"/>
                <a:sym typeface="Lucida Sans Unicode"/>
              </a:defRPr>
            </a:lvl1pPr>
          </a:lstStyle>
          <a:p>
            <a:pPr lvl="0"/>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indent="484187">
        <a:defRPr sz="4200">
          <a:solidFill>
            <a:srgbClr val="FFFFFF"/>
          </a:solidFill>
          <a:latin typeface="Lucida Sans Unicode"/>
          <a:ea typeface="Lucida Sans Unicode"/>
          <a:cs typeface="Lucida Sans Unicode"/>
          <a:sym typeface="Lucida Sans Unicode"/>
        </a:defRPr>
      </a:lvl1pPr>
      <a:lvl2pPr indent="484187">
        <a:defRPr sz="4200">
          <a:solidFill>
            <a:srgbClr val="FFFFFF"/>
          </a:solidFill>
          <a:latin typeface="Lucida Sans Unicode"/>
          <a:ea typeface="Lucida Sans Unicode"/>
          <a:cs typeface="Lucida Sans Unicode"/>
          <a:sym typeface="Lucida Sans Unicode"/>
        </a:defRPr>
      </a:lvl2pPr>
      <a:lvl3pPr indent="484187">
        <a:defRPr sz="4200">
          <a:solidFill>
            <a:srgbClr val="FFFFFF"/>
          </a:solidFill>
          <a:latin typeface="Lucida Sans Unicode"/>
          <a:ea typeface="Lucida Sans Unicode"/>
          <a:cs typeface="Lucida Sans Unicode"/>
          <a:sym typeface="Lucida Sans Unicode"/>
        </a:defRPr>
      </a:lvl3pPr>
      <a:lvl4pPr indent="484187">
        <a:defRPr sz="4200">
          <a:solidFill>
            <a:srgbClr val="FFFFFF"/>
          </a:solidFill>
          <a:latin typeface="Lucida Sans Unicode"/>
          <a:ea typeface="Lucida Sans Unicode"/>
          <a:cs typeface="Lucida Sans Unicode"/>
          <a:sym typeface="Lucida Sans Unicode"/>
        </a:defRPr>
      </a:lvl4pPr>
      <a:lvl5pPr indent="484187">
        <a:defRPr sz="4200">
          <a:solidFill>
            <a:srgbClr val="FFFFFF"/>
          </a:solidFill>
          <a:latin typeface="Lucida Sans Unicode"/>
          <a:ea typeface="Lucida Sans Unicode"/>
          <a:cs typeface="Lucida Sans Unicode"/>
          <a:sym typeface="Lucida Sans Unicode"/>
        </a:defRPr>
      </a:lvl5pPr>
      <a:lvl6pPr indent="484187">
        <a:defRPr sz="4200">
          <a:solidFill>
            <a:srgbClr val="FFFFFF"/>
          </a:solidFill>
          <a:latin typeface="Lucida Sans Unicode"/>
          <a:ea typeface="Lucida Sans Unicode"/>
          <a:cs typeface="Lucida Sans Unicode"/>
          <a:sym typeface="Lucida Sans Unicode"/>
        </a:defRPr>
      </a:lvl6pPr>
      <a:lvl7pPr indent="484187">
        <a:defRPr sz="4200">
          <a:solidFill>
            <a:srgbClr val="FFFFFF"/>
          </a:solidFill>
          <a:latin typeface="Lucida Sans Unicode"/>
          <a:ea typeface="Lucida Sans Unicode"/>
          <a:cs typeface="Lucida Sans Unicode"/>
          <a:sym typeface="Lucida Sans Unicode"/>
        </a:defRPr>
      </a:lvl7pPr>
      <a:lvl8pPr indent="484187">
        <a:defRPr sz="4200">
          <a:solidFill>
            <a:srgbClr val="FFFFFF"/>
          </a:solidFill>
          <a:latin typeface="Lucida Sans Unicode"/>
          <a:ea typeface="Lucida Sans Unicode"/>
          <a:cs typeface="Lucida Sans Unicode"/>
          <a:sym typeface="Lucida Sans Unicode"/>
        </a:defRPr>
      </a:lvl8pPr>
      <a:lvl9pPr indent="484187">
        <a:defRPr sz="4200">
          <a:solidFill>
            <a:srgbClr val="FFFFFF"/>
          </a:solidFill>
          <a:latin typeface="Lucida Sans Unicode"/>
          <a:ea typeface="Lucida Sans Unicode"/>
          <a:cs typeface="Lucida Sans Unicode"/>
          <a:sym typeface="Lucida Sans Unicode"/>
        </a:defRPr>
      </a:lvl9pPr>
    </p:titleStyle>
    <p:bodyStyle>
      <a:lvl1pPr marL="447675" indent="-382585">
        <a:spcBef>
          <a:spcPts val="700"/>
        </a:spcBef>
        <a:buClr>
          <a:srgbClr val="FFFFFF"/>
        </a:buClr>
        <a:buSzPct val="80000"/>
        <a:buFont typeface="Wingdings 2"/>
        <a:buChar char="●"/>
        <a:defRPr sz="3000">
          <a:solidFill>
            <a:srgbClr val="FFFFFF"/>
          </a:solidFill>
          <a:latin typeface="Lucida Sans Unicode"/>
          <a:ea typeface="Lucida Sans Unicode"/>
          <a:cs typeface="Lucida Sans Unicode"/>
          <a:sym typeface="Lucida Sans Unicode"/>
        </a:defRPr>
      </a:lvl1pPr>
      <a:lvl2pPr marL="866285" indent="-329710">
        <a:spcBef>
          <a:spcPts val="700"/>
        </a:spcBef>
        <a:buClr>
          <a:srgbClr val="FFFFFF"/>
        </a:buClr>
        <a:buSzPct val="95000"/>
        <a:buFont typeface="Wingdings 2"/>
        <a:buChar char="›"/>
        <a:defRPr sz="3000">
          <a:solidFill>
            <a:srgbClr val="FFFFFF"/>
          </a:solidFill>
          <a:latin typeface="Lucida Sans Unicode"/>
          <a:ea typeface="Lucida Sans Unicode"/>
          <a:cs typeface="Lucida Sans Unicode"/>
          <a:sym typeface="Lucida Sans Unicode"/>
        </a:defRPr>
      </a:lvl2pPr>
      <a:lvl3pPr marL="1162050" indent="-285750">
        <a:spcBef>
          <a:spcPts val="700"/>
        </a:spcBef>
        <a:buClr>
          <a:srgbClr val="FFFFFF"/>
        </a:buClr>
        <a:buSzPct val="100000"/>
        <a:buFont typeface="Wingdings 2"/>
        <a:buChar char="●"/>
        <a:defRPr sz="3000">
          <a:solidFill>
            <a:srgbClr val="FFFFFF"/>
          </a:solidFill>
          <a:latin typeface="Lucida Sans Unicode"/>
          <a:ea typeface="Lucida Sans Unicode"/>
          <a:cs typeface="Lucida Sans Unicode"/>
          <a:sym typeface="Lucida Sans Unicode"/>
        </a:defRPr>
      </a:lvl3pPr>
      <a:lvl4pPr marL="1476375" indent="-314325">
        <a:spcBef>
          <a:spcPts val="700"/>
        </a:spcBef>
        <a:buClr>
          <a:srgbClr val="FFFFFF"/>
        </a:buClr>
        <a:buSzPct val="100000"/>
        <a:buFont typeface="Wingdings 2"/>
        <a:buChar char="●"/>
        <a:defRPr sz="3000">
          <a:solidFill>
            <a:srgbClr val="FFFFFF"/>
          </a:solidFill>
          <a:latin typeface="Lucida Sans Unicode"/>
          <a:ea typeface="Lucida Sans Unicode"/>
          <a:cs typeface="Lucida Sans Unicode"/>
          <a:sym typeface="Lucida Sans Unicode"/>
        </a:defRPr>
      </a:lvl4pPr>
      <a:lvl5pPr marL="1721517" indent="-330867">
        <a:spcBef>
          <a:spcPts val="700"/>
        </a:spcBef>
        <a:buClr>
          <a:srgbClr val="FFFFFF"/>
        </a:buClr>
        <a:buSzPct val="100000"/>
        <a:buFont typeface="Wingdings 2"/>
        <a:buChar char="●"/>
        <a:defRPr sz="3000">
          <a:solidFill>
            <a:srgbClr val="FFFFFF"/>
          </a:solidFill>
          <a:latin typeface="Lucida Sans Unicode"/>
          <a:ea typeface="Lucida Sans Unicode"/>
          <a:cs typeface="Lucida Sans Unicode"/>
          <a:sym typeface="Lucida Sans Unicode"/>
        </a:defRPr>
      </a:lvl5pPr>
      <a:lvl6pPr marL="2178717" indent="-330867">
        <a:spcBef>
          <a:spcPts val="700"/>
        </a:spcBef>
        <a:buClr>
          <a:srgbClr val="FFFFFF"/>
        </a:buClr>
        <a:buSzPct val="100000"/>
        <a:buFont typeface="Wingdings 2"/>
        <a:buChar char="•"/>
        <a:defRPr sz="3000">
          <a:solidFill>
            <a:srgbClr val="FFFFFF"/>
          </a:solidFill>
          <a:latin typeface="Lucida Sans Unicode"/>
          <a:ea typeface="Lucida Sans Unicode"/>
          <a:cs typeface="Lucida Sans Unicode"/>
          <a:sym typeface="Lucida Sans Unicode"/>
        </a:defRPr>
      </a:lvl6pPr>
      <a:lvl7pPr marL="2635917" indent="-330867">
        <a:spcBef>
          <a:spcPts val="700"/>
        </a:spcBef>
        <a:buClr>
          <a:srgbClr val="FFFFFF"/>
        </a:buClr>
        <a:buSzPct val="100000"/>
        <a:buFont typeface="Wingdings 2"/>
        <a:buChar char="•"/>
        <a:defRPr sz="3000">
          <a:solidFill>
            <a:srgbClr val="FFFFFF"/>
          </a:solidFill>
          <a:latin typeface="Lucida Sans Unicode"/>
          <a:ea typeface="Lucida Sans Unicode"/>
          <a:cs typeface="Lucida Sans Unicode"/>
          <a:sym typeface="Lucida Sans Unicode"/>
        </a:defRPr>
      </a:lvl7pPr>
      <a:lvl8pPr marL="3093117" indent="-330867">
        <a:spcBef>
          <a:spcPts val="700"/>
        </a:spcBef>
        <a:buClr>
          <a:srgbClr val="FFFFFF"/>
        </a:buClr>
        <a:buSzPct val="100000"/>
        <a:buFont typeface="Wingdings 2"/>
        <a:buChar char="•"/>
        <a:defRPr sz="3000">
          <a:solidFill>
            <a:srgbClr val="FFFFFF"/>
          </a:solidFill>
          <a:latin typeface="Lucida Sans Unicode"/>
          <a:ea typeface="Lucida Sans Unicode"/>
          <a:cs typeface="Lucida Sans Unicode"/>
          <a:sym typeface="Lucida Sans Unicode"/>
        </a:defRPr>
      </a:lvl8pPr>
      <a:lvl9pPr marL="3550318" indent="-330867">
        <a:spcBef>
          <a:spcPts val="700"/>
        </a:spcBef>
        <a:buClr>
          <a:srgbClr val="FFFFFF"/>
        </a:buClr>
        <a:buSzPct val="100000"/>
        <a:buFont typeface="Wingdings 2"/>
        <a:buChar char="•"/>
        <a:defRPr sz="3000">
          <a:solidFill>
            <a:srgbClr val="FFFFFF"/>
          </a:solidFill>
          <a:latin typeface="Lucida Sans Unicode"/>
          <a:ea typeface="Lucida Sans Unicode"/>
          <a:cs typeface="Lucida Sans Unicode"/>
          <a:sym typeface="Lucida Sans Unicode"/>
        </a:defRPr>
      </a:lvl9pPr>
    </p:bodyStyle>
    <p:otherStyle>
      <a:lvl1pPr algn="ctr">
        <a:defRPr sz="1200">
          <a:solidFill>
            <a:schemeClr val="tx1"/>
          </a:solidFill>
          <a:latin typeface="+mn-lt"/>
          <a:ea typeface="+mn-ea"/>
          <a:cs typeface="+mn-cs"/>
          <a:sym typeface="Lucida Sans Unicode"/>
        </a:defRPr>
      </a:lvl1pPr>
      <a:lvl2pPr algn="ctr">
        <a:defRPr sz="1200">
          <a:solidFill>
            <a:schemeClr val="tx1"/>
          </a:solidFill>
          <a:latin typeface="+mn-lt"/>
          <a:ea typeface="+mn-ea"/>
          <a:cs typeface="+mn-cs"/>
          <a:sym typeface="Lucida Sans Unicode"/>
        </a:defRPr>
      </a:lvl2pPr>
      <a:lvl3pPr algn="ctr">
        <a:defRPr sz="1200">
          <a:solidFill>
            <a:schemeClr val="tx1"/>
          </a:solidFill>
          <a:latin typeface="+mn-lt"/>
          <a:ea typeface="+mn-ea"/>
          <a:cs typeface="+mn-cs"/>
          <a:sym typeface="Lucida Sans Unicode"/>
        </a:defRPr>
      </a:lvl3pPr>
      <a:lvl4pPr algn="ctr">
        <a:defRPr sz="1200">
          <a:solidFill>
            <a:schemeClr val="tx1"/>
          </a:solidFill>
          <a:latin typeface="+mn-lt"/>
          <a:ea typeface="+mn-ea"/>
          <a:cs typeface="+mn-cs"/>
          <a:sym typeface="Lucida Sans Unicode"/>
        </a:defRPr>
      </a:lvl4pPr>
      <a:lvl5pPr algn="ctr">
        <a:defRPr sz="1200">
          <a:solidFill>
            <a:schemeClr val="tx1"/>
          </a:solidFill>
          <a:latin typeface="+mn-lt"/>
          <a:ea typeface="+mn-ea"/>
          <a:cs typeface="+mn-cs"/>
          <a:sym typeface="Lucida Sans Unicode"/>
        </a:defRPr>
      </a:lvl5pPr>
      <a:lvl6pPr algn="ctr">
        <a:defRPr sz="1200">
          <a:solidFill>
            <a:schemeClr val="tx1"/>
          </a:solidFill>
          <a:latin typeface="+mn-lt"/>
          <a:ea typeface="+mn-ea"/>
          <a:cs typeface="+mn-cs"/>
          <a:sym typeface="Lucida Sans Unicode"/>
        </a:defRPr>
      </a:lvl6pPr>
      <a:lvl7pPr algn="ctr">
        <a:defRPr sz="1200">
          <a:solidFill>
            <a:schemeClr val="tx1"/>
          </a:solidFill>
          <a:latin typeface="+mn-lt"/>
          <a:ea typeface="+mn-ea"/>
          <a:cs typeface="+mn-cs"/>
          <a:sym typeface="Lucida Sans Unicode"/>
        </a:defRPr>
      </a:lvl7pPr>
      <a:lvl8pPr algn="ctr">
        <a:defRPr sz="1200">
          <a:solidFill>
            <a:schemeClr val="tx1"/>
          </a:solidFill>
          <a:latin typeface="+mn-lt"/>
          <a:ea typeface="+mn-ea"/>
          <a:cs typeface="+mn-cs"/>
          <a:sym typeface="Lucida Sans Unicode"/>
        </a:defRPr>
      </a:lvl8pPr>
      <a:lvl9pPr algn="ctr">
        <a:defRPr sz="1200">
          <a:solidFill>
            <a:schemeClr val="tx1"/>
          </a:solidFill>
          <a:latin typeface="+mn-lt"/>
          <a:ea typeface="+mn-ea"/>
          <a:cs typeface="+mn-cs"/>
          <a:sym typeface="Lucida Sans Unicod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image1.png"/>
          <p:cNvPicPr/>
          <p:nvPr/>
        </p:nvPicPr>
        <p:blipFill>
          <a:blip r:embed="rId2">
            <a:extLst/>
          </a:blip>
          <a:stretch>
            <a:fillRect/>
          </a:stretch>
        </p:blipFill>
        <p:spPr>
          <a:xfrm>
            <a:off x="950912" y="2938460"/>
            <a:ext cx="8021640" cy="2292353"/>
          </a:xfrm>
          <a:prstGeom prst="rect">
            <a:avLst/>
          </a:prstGeom>
          <a:ln w="12700">
            <a:miter lim="400000"/>
          </a:ln>
        </p:spPr>
      </p:pic>
      <p:pic>
        <p:nvPicPr>
          <p:cNvPr id="41" name="image2.png"/>
          <p:cNvPicPr/>
          <p:nvPr/>
        </p:nvPicPr>
        <p:blipFill>
          <a:blip r:embed="rId3">
            <a:extLst/>
          </a:blip>
          <a:stretch>
            <a:fillRect/>
          </a:stretch>
        </p:blipFill>
        <p:spPr>
          <a:xfrm>
            <a:off x="622300" y="5162550"/>
            <a:ext cx="8412165" cy="1603375"/>
          </a:xfrm>
          <a:prstGeom prst="rect">
            <a:avLst/>
          </a:prstGeom>
          <a:ln w="12700">
            <a:miter lim="400000"/>
          </a:ln>
        </p:spPr>
      </p:pic>
      <p:sp>
        <p:nvSpPr>
          <p:cNvPr id="42" name="Shape 42"/>
          <p:cNvSpPr/>
          <p:nvPr/>
        </p:nvSpPr>
        <p:spPr>
          <a:xfrm>
            <a:off x="971550" y="260349"/>
            <a:ext cx="7416800" cy="237210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defRPr sz="1800"/>
            </a:pPr>
            <a:r>
              <a:rPr sz="2800">
                <a:solidFill>
                  <a:srgbClr val="7F7F7F"/>
                </a:solidFill>
                <a:latin typeface="MV Boli"/>
                <a:ea typeface="MV Boli"/>
                <a:cs typeface="MV Boli"/>
                <a:sym typeface="MV Boli"/>
              </a:rPr>
              <a:t>FORUM PA 2018</a:t>
            </a:r>
          </a:p>
          <a:p>
            <a:pPr lvl="0" algn="ctr">
              <a:defRPr sz="1800"/>
            </a:pPr>
            <a:endParaRPr sz="2800">
              <a:solidFill>
                <a:srgbClr val="7F7F7F"/>
              </a:solidFill>
              <a:latin typeface="MV Boli"/>
              <a:ea typeface="MV Boli"/>
              <a:cs typeface="MV Boli"/>
              <a:sym typeface="MV Boli"/>
            </a:endParaRPr>
          </a:p>
          <a:p>
            <a:pPr lvl="0" algn="ctr">
              <a:defRPr sz="1800"/>
            </a:pPr>
            <a:r>
              <a:rPr sz="2800">
                <a:solidFill>
                  <a:srgbClr val="7F7F7F"/>
                </a:solidFill>
                <a:latin typeface="MV Boli"/>
                <a:ea typeface="MV Boli"/>
                <a:cs typeface="MV Boli"/>
                <a:sym typeface="MV Boli"/>
              </a:rPr>
              <a:t>Area Expo  </a:t>
            </a:r>
          </a:p>
          <a:p>
            <a:pPr lvl="0" algn="ctr">
              <a:defRPr sz="1800"/>
            </a:pPr>
            <a:r>
              <a:rPr sz="2800">
                <a:solidFill>
                  <a:srgbClr val="7F7F7F"/>
                </a:solidFill>
                <a:latin typeface="MV Boli"/>
                <a:ea typeface="MV Boli"/>
                <a:cs typeface="MV Boli"/>
                <a:sym typeface="MV Boli"/>
              </a:rPr>
              <a:t>Autorità Garante per l’Infanzia e l’Adolescenza</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body" idx="4294967295"/>
          </p:nvPr>
        </p:nvSpPr>
        <p:spPr>
          <a:xfrm>
            <a:off x="685800" y="836610"/>
            <a:ext cx="7918450" cy="5400680"/>
          </a:xfrm>
          <a:prstGeom prst="rect">
            <a:avLst/>
          </a:prstGeom>
        </p:spPr>
        <p:txBody>
          <a:bodyPr lIns="0" tIns="0" rIns="0" bIns="0">
            <a:normAutofit/>
          </a:bodyPr>
          <a:lstStyle/>
          <a:p>
            <a:pPr marL="219598" lvl="0" indent="-162971" defTabSz="795527">
              <a:spcBef>
                <a:spcPts val="600"/>
              </a:spcBef>
              <a:buSzTx/>
              <a:buNone/>
              <a:defRPr sz="1800">
                <a:solidFill>
                  <a:srgbClr val="000000"/>
                </a:solidFill>
              </a:defRPr>
            </a:pPr>
            <a:endParaRPr sz="2600">
              <a:latin typeface="MV Boli"/>
              <a:ea typeface="MV Boli"/>
              <a:cs typeface="MV Boli"/>
              <a:sym typeface="MV Boli"/>
            </a:endParaRPr>
          </a:p>
          <a:p>
            <a:pPr marL="751091" lvl="0" indent="-694465" defTabSz="795527">
              <a:spcBef>
                <a:spcPts val="600"/>
              </a:spcBef>
              <a:buClr>
                <a:srgbClr val="7030A0"/>
              </a:buClr>
              <a:buFont typeface="Wingdings"/>
              <a:buChar char="➢"/>
              <a:defRPr sz="1800">
                <a:solidFill>
                  <a:srgbClr val="000000"/>
                </a:solidFill>
              </a:defRPr>
            </a:pPr>
            <a:r>
              <a:rPr sz="2600">
                <a:latin typeface="MV Boli"/>
                <a:ea typeface="MV Boli"/>
                <a:cs typeface="MV Boli"/>
                <a:sym typeface="MV Boli"/>
              </a:rPr>
              <a:t>L’OPERATORE TRA MANDATO E INCARICO SPECIFICO</a:t>
            </a:r>
          </a:p>
          <a:p>
            <a:pPr marL="219598" lvl="0" indent="-162971" defTabSz="795527">
              <a:spcBef>
                <a:spcPts val="600"/>
              </a:spcBef>
              <a:buSzTx/>
              <a:buNone/>
              <a:defRPr sz="1800">
                <a:solidFill>
                  <a:srgbClr val="000000"/>
                </a:solidFill>
              </a:defRPr>
            </a:pPr>
            <a:endParaRPr sz="2600">
              <a:latin typeface="MV Boli"/>
              <a:ea typeface="MV Boli"/>
              <a:cs typeface="MV Boli"/>
              <a:sym typeface="MV Boli"/>
            </a:endParaRPr>
          </a:p>
          <a:p>
            <a:pPr marL="751091" lvl="0" indent="-694465" defTabSz="795527">
              <a:spcBef>
                <a:spcPts val="600"/>
              </a:spcBef>
              <a:buClr>
                <a:srgbClr val="7030A0"/>
              </a:buClr>
              <a:buFont typeface="Wingdings"/>
              <a:buChar char="➢"/>
              <a:defRPr sz="1800">
                <a:solidFill>
                  <a:srgbClr val="000000"/>
                </a:solidFill>
              </a:defRPr>
            </a:pPr>
            <a:r>
              <a:rPr sz="2600">
                <a:latin typeface="MV Boli"/>
                <a:ea typeface="MV Boli"/>
                <a:cs typeface="MV Boli"/>
                <a:sym typeface="MV Boli"/>
              </a:rPr>
              <a:t>GLI OBIETTIVI DELL’ASCOLTO</a:t>
            </a:r>
          </a:p>
          <a:p>
            <a:pPr marL="389477" lvl="0" indent="-332851" defTabSz="795527">
              <a:spcBef>
                <a:spcPts val="600"/>
              </a:spcBef>
              <a:buClr>
                <a:srgbClr val="7030A0"/>
              </a:buClr>
              <a:buFont typeface="Wingdings"/>
              <a:buChar char="➢"/>
              <a:defRPr sz="1800">
                <a:solidFill>
                  <a:srgbClr val="000000"/>
                </a:solidFill>
              </a:defRPr>
            </a:pPr>
            <a:endParaRPr sz="2600">
              <a:latin typeface="MV Boli"/>
              <a:ea typeface="MV Boli"/>
              <a:cs typeface="MV Boli"/>
              <a:sym typeface="MV Boli"/>
            </a:endParaRPr>
          </a:p>
          <a:p>
            <a:pPr marL="751091" lvl="0" indent="-694465" defTabSz="795527">
              <a:spcBef>
                <a:spcPts val="600"/>
              </a:spcBef>
              <a:buClr>
                <a:srgbClr val="7030A0"/>
              </a:buClr>
              <a:buFont typeface="Wingdings"/>
              <a:buChar char="➢"/>
              <a:defRPr sz="1800">
                <a:solidFill>
                  <a:srgbClr val="000000"/>
                </a:solidFill>
              </a:defRPr>
            </a:pPr>
            <a:r>
              <a:rPr sz="2600">
                <a:latin typeface="MV Boli"/>
                <a:ea typeface="MV Boli"/>
                <a:cs typeface="MV Boli"/>
                <a:sym typeface="MV Boli"/>
              </a:rPr>
              <a:t>IL CONTENUTO DELL’ASCOLTO</a:t>
            </a:r>
          </a:p>
          <a:p>
            <a:pPr marL="389477" lvl="0" indent="-332851" defTabSz="795527">
              <a:spcBef>
                <a:spcPts val="600"/>
              </a:spcBef>
              <a:buClr>
                <a:srgbClr val="7030A0"/>
              </a:buClr>
              <a:buFont typeface="Wingdings"/>
              <a:buChar char="➢"/>
              <a:defRPr sz="1800">
                <a:solidFill>
                  <a:srgbClr val="000000"/>
                </a:solidFill>
              </a:defRPr>
            </a:pPr>
            <a:endParaRPr sz="2600">
              <a:latin typeface="MV Boli"/>
              <a:ea typeface="MV Boli"/>
              <a:cs typeface="MV Boli"/>
              <a:sym typeface="MV Boli"/>
            </a:endParaRPr>
          </a:p>
          <a:p>
            <a:pPr marL="751091" lvl="0" indent="-694465" defTabSz="795527">
              <a:spcBef>
                <a:spcPts val="600"/>
              </a:spcBef>
              <a:buClr>
                <a:srgbClr val="7030A0"/>
              </a:buClr>
              <a:buFont typeface="Wingdings"/>
              <a:buChar char="➢"/>
              <a:defRPr sz="1800">
                <a:solidFill>
                  <a:srgbClr val="000000"/>
                </a:solidFill>
              </a:defRPr>
            </a:pPr>
            <a:r>
              <a:rPr sz="2600">
                <a:latin typeface="MV Boli"/>
                <a:ea typeface="MV Boli"/>
                <a:cs typeface="MV Boli"/>
                <a:sym typeface="MV Boli"/>
              </a:rPr>
              <a:t>LE FASI DELL’ASCOLTO</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body" idx="4294967295"/>
          </p:nvPr>
        </p:nvSpPr>
        <p:spPr>
          <a:xfrm>
            <a:off x="181866" y="1408144"/>
            <a:ext cx="8503348" cy="5449856"/>
          </a:xfrm>
          <a:prstGeom prst="rect">
            <a:avLst/>
          </a:prstGeom>
        </p:spPr>
        <p:txBody>
          <a:bodyPr lIns="0" tIns="0" rIns="0" bIns="0">
            <a:normAutofit/>
          </a:bodyPr>
          <a:lstStyle/>
          <a:p>
            <a:pPr marL="101376" lvl="0" indent="-101376" algn="just" defTabSz="457200">
              <a:spcBef>
                <a:spcPts val="0"/>
              </a:spcBef>
              <a:buClrTx/>
              <a:buSzPct val="100000"/>
              <a:buFont typeface="Noteworthy Light"/>
              <a:buChar char="•"/>
              <a:defRPr sz="1800">
                <a:solidFill>
                  <a:srgbClr val="000000"/>
                </a:solidFill>
              </a:defRPr>
            </a:pPr>
            <a:r>
              <a:rPr sz="1300">
                <a:latin typeface="MV Boli"/>
                <a:ea typeface="MV Boli"/>
                <a:cs typeface="MV Boli"/>
                <a:sym typeface="MV Boli"/>
              </a:rPr>
              <a:t>Costituzione italiana, Art. 30.</a:t>
            </a:r>
          </a:p>
          <a:p>
            <a:pPr marL="101376" lvl="0" indent="-101376" algn="just" defTabSz="457200">
              <a:spcBef>
                <a:spcPts val="0"/>
              </a:spcBef>
              <a:buClrTx/>
              <a:buSzPct val="100000"/>
              <a:buFont typeface="Noteworthy Light"/>
              <a:buChar char="•"/>
              <a:defRPr sz="1800">
                <a:solidFill>
                  <a:srgbClr val="000000"/>
                </a:solidFill>
              </a:defRPr>
            </a:pPr>
            <a:r>
              <a:rPr sz="1300">
                <a:latin typeface="MV Boli"/>
                <a:ea typeface="MV Boli"/>
                <a:cs typeface="MV Boli"/>
                <a:sym typeface="MV Boli"/>
              </a:rPr>
              <a:t>Codice Civile Italiano 1942, artt. 343-389; artt. 2047 e 2048.</a:t>
            </a:r>
          </a:p>
          <a:p>
            <a:pPr marL="101376" lvl="0" indent="-101376" algn="just" defTabSz="457200">
              <a:spcBef>
                <a:spcPts val="0"/>
              </a:spcBef>
              <a:buClrTx/>
              <a:buSzPct val="100000"/>
              <a:buFont typeface="Noteworthy Light"/>
              <a:buChar char="•"/>
              <a:defRPr sz="1800">
                <a:solidFill>
                  <a:srgbClr val="000000"/>
                </a:solidFill>
              </a:defRPr>
            </a:pPr>
            <a:r>
              <a:rPr sz="1300">
                <a:latin typeface="MV Boli"/>
                <a:ea typeface="MV Boli"/>
                <a:cs typeface="MV Boli"/>
                <a:sym typeface="MV Boli"/>
              </a:rPr>
              <a:t>D. lgs., 22 dicembre 2017, n. 220 in mate- ria di “Disposizioni integrative e correttive del decreto legislativo 18 agosto 2015, n. 142, di attuazione della direttiva 2013/33/UE recante norme relative all’accoglienza dei richiedenti protezione internazionale nonche’ della direttiva 2013/32/UE recante procedure comuni del riconoscimento e della revoca dello sta-tus di protezione internazionale”.</a:t>
            </a:r>
          </a:p>
          <a:p>
            <a:pPr marL="101376" lvl="0" indent="-101376" algn="just" defTabSz="457200">
              <a:spcBef>
                <a:spcPts val="0"/>
              </a:spcBef>
              <a:buClrTx/>
              <a:buSzPct val="100000"/>
              <a:buFont typeface="Noteworthy Light"/>
              <a:buChar char="•"/>
              <a:defRPr sz="1800">
                <a:solidFill>
                  <a:srgbClr val="000000"/>
                </a:solidFill>
              </a:defRPr>
            </a:pPr>
            <a:r>
              <a:rPr sz="1300">
                <a:latin typeface="MV Boli"/>
                <a:ea typeface="MV Boli"/>
                <a:cs typeface="MV Boli"/>
                <a:sym typeface="MV Boli"/>
              </a:rPr>
              <a:t>L. 27 maggio 1991, n. 176 in materia di “Ratifica ed esecuzione della convenzione sui diritti del fanciullo, fatta a New York il 20 novembre 1989”.</a:t>
            </a:r>
          </a:p>
          <a:p>
            <a:pPr marL="101376" lvl="0" indent="-101376" algn="just" defTabSz="457200">
              <a:spcBef>
                <a:spcPts val="0"/>
              </a:spcBef>
              <a:buClrTx/>
              <a:buSzPct val="100000"/>
              <a:buFont typeface="Noteworthy Light"/>
              <a:buChar char="•"/>
              <a:defRPr sz="1800">
                <a:solidFill>
                  <a:srgbClr val="000000"/>
                </a:solidFill>
              </a:defRPr>
            </a:pPr>
            <a:r>
              <a:rPr sz="1300">
                <a:latin typeface="MV Boli"/>
                <a:ea typeface="MV Boli"/>
                <a:cs typeface="MV Boli"/>
                <a:sym typeface="MV Boli"/>
              </a:rPr>
              <a:t>T .U . Immigrazione d.lgs. 25 luglio 1998, n.286 in materia di “Testo unico delle disposizioni concernenti la disciplina dell’immigrazione e norme sulla condizione dello straniero”.</a:t>
            </a:r>
          </a:p>
          <a:p>
            <a:pPr marL="101376" lvl="0" indent="-101376" algn="just" defTabSz="457200">
              <a:spcBef>
                <a:spcPts val="0"/>
              </a:spcBef>
              <a:buClrTx/>
              <a:buSzPct val="100000"/>
              <a:buFont typeface="Noteworthy Light"/>
              <a:buChar char="•"/>
              <a:defRPr sz="1800">
                <a:solidFill>
                  <a:srgbClr val="000000"/>
                </a:solidFill>
              </a:defRPr>
            </a:pPr>
            <a:r>
              <a:rPr sz="1300">
                <a:latin typeface="MV Boli"/>
                <a:ea typeface="MV Boli"/>
                <a:cs typeface="MV Boli"/>
                <a:sym typeface="MV Boli"/>
              </a:rPr>
              <a:t>D.P.R. 12 gennaio 2015, n. 21 in materia di “Regolamento relativo alle procedure per il riconoscimento e la revoca della protezione internazionale a norma dell’articolo 38, comma 1, del decreto legislativo 28 gennaio 2008, n. 25”.</a:t>
            </a:r>
          </a:p>
          <a:p>
            <a:pPr marL="101376" lvl="0" indent="-101376" algn="just" defTabSz="457200">
              <a:spcBef>
                <a:spcPts val="0"/>
              </a:spcBef>
              <a:buClrTx/>
              <a:buSzPct val="100000"/>
              <a:buFont typeface="Noteworthy Light"/>
              <a:buChar char="•"/>
              <a:defRPr sz="1800">
                <a:solidFill>
                  <a:srgbClr val="000000"/>
                </a:solidFill>
              </a:defRPr>
            </a:pPr>
            <a:r>
              <a:rPr sz="1300">
                <a:latin typeface="MV Boli"/>
                <a:ea typeface="MV Boli"/>
                <a:cs typeface="MV Boli"/>
                <a:sym typeface="MV Boli"/>
              </a:rPr>
              <a:t>D. lgs. n. 142 del 18 agosto, n. 142 2015, in materia di “Attuazione della direttiva europea 2013/33/EU recante norme relative all’accoglienza dei richiedenti protezione internazionale, nonché della direttiva 2013/32/UE, recante procedure comuni del riconoscimento e della revoca dello status di protezione internazionale”.</a:t>
            </a:r>
          </a:p>
          <a:p>
            <a:pPr marL="101376" lvl="0" indent="-101376" algn="just" defTabSz="457200">
              <a:spcBef>
                <a:spcPts val="0"/>
              </a:spcBef>
              <a:buClrTx/>
              <a:buSzPct val="100000"/>
              <a:buFont typeface="Noteworthy Light"/>
              <a:buChar char="•"/>
              <a:defRPr sz="1800">
                <a:solidFill>
                  <a:srgbClr val="000000"/>
                </a:solidFill>
              </a:defRPr>
            </a:pPr>
            <a:r>
              <a:rPr sz="1300">
                <a:latin typeface="MV Boli"/>
                <a:ea typeface="MV Boli"/>
                <a:cs typeface="MV Boli"/>
                <a:sym typeface="MV Boli"/>
              </a:rPr>
              <a:t>L. 7 aprile 2017, n.47 in materia di “Disposizioni in materia di misure di protezione dei minori stranieri non accompagnati’’</a:t>
            </a:r>
          </a:p>
          <a:p>
            <a:pPr marL="94135" lvl="0" indent="-94135" algn="just" defTabSz="457200">
              <a:spcBef>
                <a:spcPts val="0"/>
              </a:spcBef>
              <a:buClrTx/>
              <a:buSzPct val="100000"/>
              <a:buFont typeface="Noteworthy Light"/>
              <a:buChar char="•"/>
              <a:defRPr sz="1800">
                <a:solidFill>
                  <a:srgbClr val="000000"/>
                </a:solidFill>
              </a:defRPr>
            </a:pPr>
            <a:r>
              <a:rPr sz="1300">
                <a:latin typeface="MV Boli"/>
                <a:ea typeface="MV Boli"/>
                <a:cs typeface="MV Boli"/>
                <a:sym typeface="MV Boli"/>
              </a:rPr>
              <a:t>D.lgs. 18 dicembre 2017 Disposizioni integrative e correttive del decreto legislativo 18 agosto 2015, n. 142, di attuazione della direttiva 2013/33/UE recante norme relative all’accoglienza dei richiedenti protezione internazionale nonché della direttiva 2013/32/UE recante procedure comuni ai fini del riconoscimento e della revoca dello status di protezione</a:t>
            </a:r>
            <a:r>
              <a:rPr sz="1400">
                <a:latin typeface="MV Boli"/>
                <a:ea typeface="MV Boli"/>
                <a:cs typeface="MV Boli"/>
                <a:sym typeface="MV Boli"/>
              </a:rPr>
              <a:t> internazionale</a:t>
            </a:r>
          </a:p>
        </p:txBody>
      </p:sp>
      <p:sp>
        <p:nvSpPr>
          <p:cNvPr id="71" name="Shape 71"/>
          <p:cNvSpPr>
            <a:spLocks noGrp="1"/>
          </p:cNvSpPr>
          <p:nvPr>
            <p:ph type="title" idx="4294967295"/>
          </p:nvPr>
        </p:nvSpPr>
        <p:spPr>
          <a:xfrm>
            <a:off x="633412" y="161973"/>
            <a:ext cx="7315201" cy="1399880"/>
          </a:xfrm>
          <a:prstGeom prst="rect">
            <a:avLst/>
          </a:prstGeom>
        </p:spPr>
        <p:txBody>
          <a:bodyPr lIns="0" tIns="0" rIns="0" bIns="0">
            <a:normAutofit/>
          </a:bodyPr>
          <a:lstStyle/>
          <a:p>
            <a:pPr lvl="0" indent="0" algn="ctr" defTabSz="457200">
              <a:defRPr sz="1800">
                <a:solidFill>
                  <a:srgbClr val="000000"/>
                </a:solidFill>
              </a:defRPr>
            </a:pPr>
            <a:r>
              <a:rPr sz="2400">
                <a:latin typeface="MV Boli"/>
                <a:ea typeface="MV Boli"/>
                <a:cs typeface="MV Boli"/>
                <a:sym typeface="MV Boli"/>
              </a:rPr>
              <a:t>IL TUTORE DEI MSNA </a:t>
            </a:r>
          </a:p>
          <a:p>
            <a:pPr lvl="0" indent="0" algn="ctr" defTabSz="457200">
              <a:defRPr sz="1800">
                <a:solidFill>
                  <a:srgbClr val="000000"/>
                </a:solidFill>
              </a:defRPr>
            </a:pPr>
            <a:r>
              <a:rPr sz="1600">
                <a:latin typeface="MV Boli"/>
                <a:ea typeface="MV Boli"/>
                <a:cs typeface="MV Boli"/>
                <a:sym typeface="MV Boli"/>
              </a:rPr>
              <a:t>RIFERIMENTI NORMATIVI</a:t>
            </a:r>
          </a:p>
          <a:p>
            <a:pPr lvl="0" indent="0" algn="just" defTabSz="457200">
              <a:defRPr sz="1800">
                <a:solidFill>
                  <a:srgbClr val="000000"/>
                </a:solidFill>
              </a:defRPr>
            </a:pPr>
            <a:r>
              <a:rPr sz="1700">
                <a:latin typeface="MV Boli"/>
                <a:ea typeface="MV Boli"/>
                <a:cs typeface="MV Boli"/>
                <a:sym typeface="MV Boli"/>
              </a:rPr>
              <a:t>LEGISLAZIONE ITALIANA:</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sldNum" sz="quarter" idx="2"/>
          </p:nvPr>
        </p:nvSpPr>
        <p:spPr>
          <a:xfrm>
            <a:off x="7589835" y="6494998"/>
            <a:ext cx="503240" cy="288389"/>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200">
                <a:solidFill>
                  <a:srgbClr val="FFFFFF"/>
                </a:solidFill>
              </a:rPr>
              <a:t>12</a:t>
            </a:fld>
            <a:endParaRPr sz="1200">
              <a:solidFill>
                <a:srgbClr val="FFFFFF"/>
              </a:solidFill>
            </a:endParaRPr>
          </a:p>
        </p:txBody>
      </p:sp>
      <p:sp>
        <p:nvSpPr>
          <p:cNvPr id="74" name="Shape 74"/>
          <p:cNvSpPr>
            <a:spLocks noGrp="1"/>
          </p:cNvSpPr>
          <p:nvPr>
            <p:ph type="title" idx="4294967295"/>
          </p:nvPr>
        </p:nvSpPr>
        <p:spPr>
          <a:xfrm>
            <a:off x="1370012" y="401446"/>
            <a:ext cx="7315201" cy="1668465"/>
          </a:xfrm>
          <a:prstGeom prst="rect">
            <a:avLst/>
          </a:prstGeom>
        </p:spPr>
        <p:txBody>
          <a:bodyPr lIns="0" tIns="0" rIns="0" bIns="0">
            <a:normAutofit/>
          </a:bodyPr>
          <a:lstStyle>
            <a:lvl1pPr indent="0" algn="just" defTabSz="457200">
              <a:defRPr sz="2000">
                <a:solidFill>
                  <a:srgbClr val="000000"/>
                </a:solidFill>
                <a:latin typeface="MV Boli"/>
                <a:ea typeface="MV Boli"/>
                <a:cs typeface="MV Boli"/>
                <a:sym typeface="MV Boli"/>
              </a:defRPr>
            </a:lvl1pPr>
          </a:lstStyle>
          <a:p>
            <a:pPr lvl="0">
              <a:defRPr sz="1800"/>
            </a:pPr>
            <a:r>
              <a:rPr sz="2000" dirty="0"/>
              <a:t>NORMATIVA INTERNAZIONALE:</a:t>
            </a:r>
          </a:p>
        </p:txBody>
      </p:sp>
      <p:sp>
        <p:nvSpPr>
          <p:cNvPr id="75" name="Shape 75"/>
          <p:cNvSpPr>
            <a:spLocks noGrp="1"/>
          </p:cNvSpPr>
          <p:nvPr>
            <p:ph type="body" idx="4294967295"/>
          </p:nvPr>
        </p:nvSpPr>
        <p:spPr>
          <a:xfrm>
            <a:off x="458787" y="1705966"/>
            <a:ext cx="8226426" cy="4857579"/>
          </a:xfrm>
          <a:prstGeom prst="rect">
            <a:avLst/>
          </a:prstGeom>
        </p:spPr>
        <p:txBody>
          <a:bodyPr lIns="0" tIns="0" rIns="0" bIns="0">
            <a:normAutofit/>
          </a:bodyPr>
          <a:lstStyle/>
          <a:p>
            <a:pPr marL="157758" lvl="0" indent="-157758" algn="just" defTabSz="448055">
              <a:spcBef>
                <a:spcPts val="0"/>
              </a:spcBef>
              <a:buClrTx/>
              <a:buSzPct val="100000"/>
              <a:buFont typeface="Noteworthy Light"/>
              <a:buChar char="•"/>
              <a:defRPr sz="1800">
                <a:solidFill>
                  <a:srgbClr val="000000"/>
                </a:solidFill>
              </a:defRPr>
            </a:pPr>
            <a:r>
              <a:rPr sz="1666" dirty="0" err="1">
                <a:latin typeface="MV Boli"/>
                <a:ea typeface="MV Boli"/>
                <a:cs typeface="MV Boli"/>
                <a:sym typeface="MV Boli"/>
              </a:rPr>
              <a:t>Convenzione</a:t>
            </a:r>
            <a:r>
              <a:rPr sz="1666" dirty="0">
                <a:latin typeface="MV Boli"/>
                <a:ea typeface="MV Boli"/>
                <a:cs typeface="MV Boli"/>
                <a:sym typeface="MV Boli"/>
              </a:rPr>
              <a:t> di </a:t>
            </a:r>
            <a:r>
              <a:rPr sz="1666" dirty="0" err="1">
                <a:latin typeface="MV Boli"/>
                <a:ea typeface="MV Boli"/>
                <a:cs typeface="MV Boli"/>
                <a:sym typeface="MV Boli"/>
              </a:rPr>
              <a:t>Ginevra</a:t>
            </a:r>
            <a:r>
              <a:rPr sz="1666" dirty="0">
                <a:latin typeface="MV Boli"/>
                <a:ea typeface="MV Boli"/>
                <a:cs typeface="MV Boli"/>
                <a:sym typeface="MV Boli"/>
              </a:rPr>
              <a:t> del 1951, </a:t>
            </a:r>
            <a:r>
              <a:rPr sz="1666" dirty="0" err="1">
                <a:latin typeface="MV Boli"/>
                <a:ea typeface="MV Boli"/>
                <a:cs typeface="MV Boli"/>
                <a:sym typeface="MV Boli"/>
              </a:rPr>
              <a:t>Convenzione</a:t>
            </a:r>
            <a:r>
              <a:rPr sz="1666" dirty="0">
                <a:latin typeface="MV Boli"/>
                <a:ea typeface="MV Boli"/>
                <a:cs typeface="MV Boli"/>
                <a:sym typeface="MV Boli"/>
              </a:rPr>
              <a:t> </a:t>
            </a:r>
            <a:r>
              <a:rPr sz="1666" dirty="0" err="1">
                <a:latin typeface="MV Boli"/>
                <a:ea typeface="MV Boli"/>
                <a:cs typeface="MV Boli"/>
                <a:sym typeface="MV Boli"/>
              </a:rPr>
              <a:t>sullo</a:t>
            </a:r>
            <a:r>
              <a:rPr sz="1666" dirty="0">
                <a:latin typeface="MV Boli"/>
                <a:ea typeface="MV Boli"/>
                <a:cs typeface="MV Boli"/>
                <a:sym typeface="MV Boli"/>
              </a:rPr>
              <a:t> status </a:t>
            </a:r>
            <a:r>
              <a:rPr sz="1666" dirty="0" err="1">
                <a:latin typeface="MV Boli"/>
                <a:ea typeface="MV Boli"/>
                <a:cs typeface="MV Boli"/>
                <a:sym typeface="MV Boli"/>
              </a:rPr>
              <a:t>dei</a:t>
            </a:r>
            <a:r>
              <a:rPr sz="1666" dirty="0">
                <a:latin typeface="MV Boli"/>
                <a:ea typeface="MV Boli"/>
                <a:cs typeface="MV Boli"/>
                <a:sym typeface="MV Boli"/>
              </a:rPr>
              <a:t> </a:t>
            </a:r>
            <a:r>
              <a:rPr sz="1666" dirty="0" err="1">
                <a:latin typeface="MV Boli"/>
                <a:ea typeface="MV Boli"/>
                <a:cs typeface="MV Boli"/>
                <a:sym typeface="MV Boli"/>
              </a:rPr>
              <a:t>rifugiati</a:t>
            </a:r>
            <a:r>
              <a:rPr sz="1666" dirty="0">
                <a:latin typeface="MV Boli"/>
                <a:ea typeface="MV Boli"/>
                <a:cs typeface="MV Boli"/>
                <a:sym typeface="MV Boli"/>
              </a:rPr>
              <a:t>.</a:t>
            </a:r>
          </a:p>
          <a:p>
            <a:pPr marL="157758" lvl="0" indent="-157758" algn="just" defTabSz="448055">
              <a:spcBef>
                <a:spcPts val="0"/>
              </a:spcBef>
              <a:buClrTx/>
              <a:buSzPct val="100000"/>
              <a:buFont typeface="Noteworthy Light"/>
              <a:buChar char="•"/>
              <a:defRPr sz="1800">
                <a:solidFill>
                  <a:srgbClr val="000000"/>
                </a:solidFill>
              </a:defRPr>
            </a:pPr>
            <a:r>
              <a:rPr sz="1666" dirty="0" err="1">
                <a:latin typeface="MV Boli"/>
                <a:ea typeface="MV Boli"/>
                <a:cs typeface="MV Boli"/>
                <a:sym typeface="MV Boli"/>
              </a:rPr>
              <a:t>Convenzione</a:t>
            </a:r>
            <a:r>
              <a:rPr sz="1666" dirty="0">
                <a:latin typeface="MV Boli"/>
                <a:ea typeface="MV Boli"/>
                <a:cs typeface="MV Boli"/>
                <a:sym typeface="MV Boli"/>
              </a:rPr>
              <a:t> ONU sui </a:t>
            </a:r>
            <a:r>
              <a:rPr sz="1666" dirty="0" err="1">
                <a:latin typeface="MV Boli"/>
                <a:ea typeface="MV Boli"/>
                <a:cs typeface="MV Boli"/>
                <a:sym typeface="MV Boli"/>
              </a:rPr>
              <a:t>Diritti</a:t>
            </a:r>
            <a:r>
              <a:rPr sz="1666" dirty="0">
                <a:latin typeface="MV Boli"/>
                <a:ea typeface="MV Boli"/>
                <a:cs typeface="MV Boli"/>
                <a:sym typeface="MV Boli"/>
              </a:rPr>
              <a:t> </a:t>
            </a:r>
            <a:r>
              <a:rPr sz="1666" dirty="0" err="1">
                <a:latin typeface="MV Boli"/>
                <a:ea typeface="MV Boli"/>
                <a:cs typeface="MV Boli"/>
                <a:sym typeface="MV Boli"/>
              </a:rPr>
              <a:t>dell’Infanzia</a:t>
            </a:r>
            <a:r>
              <a:rPr sz="1666" dirty="0">
                <a:latin typeface="MV Boli"/>
                <a:ea typeface="MV Boli"/>
                <a:cs typeface="MV Boli"/>
                <a:sym typeface="MV Boli"/>
              </a:rPr>
              <a:t> e </a:t>
            </a:r>
            <a:r>
              <a:rPr sz="1666" dirty="0" err="1">
                <a:latin typeface="MV Boli"/>
                <a:ea typeface="MV Boli"/>
                <a:cs typeface="MV Boli"/>
                <a:sym typeface="MV Boli"/>
              </a:rPr>
              <a:t>Adolescenza</a:t>
            </a:r>
            <a:r>
              <a:rPr sz="1666" dirty="0">
                <a:latin typeface="MV Boli"/>
                <a:ea typeface="MV Boli"/>
                <a:cs typeface="MV Boli"/>
                <a:sym typeface="MV Boli"/>
              </a:rPr>
              <a:t>, 1989.</a:t>
            </a:r>
          </a:p>
          <a:p>
            <a:pPr marL="157758" lvl="0" indent="-157758" algn="just" defTabSz="448055">
              <a:spcBef>
                <a:spcPts val="0"/>
              </a:spcBef>
              <a:buClrTx/>
              <a:buSzPct val="100000"/>
              <a:buFont typeface="Noteworthy Light"/>
              <a:buChar char="•"/>
              <a:defRPr sz="1800">
                <a:solidFill>
                  <a:srgbClr val="000000"/>
                </a:solidFill>
              </a:defRPr>
            </a:pPr>
            <a:r>
              <a:rPr sz="1666" dirty="0" err="1">
                <a:latin typeface="MV Boli"/>
                <a:ea typeface="MV Boli"/>
                <a:cs typeface="MV Boli"/>
                <a:sym typeface="MV Boli"/>
              </a:rPr>
              <a:t>Convenzione</a:t>
            </a:r>
            <a:r>
              <a:rPr sz="1666" dirty="0">
                <a:latin typeface="MV Boli"/>
                <a:ea typeface="MV Boli"/>
                <a:cs typeface="MV Boli"/>
                <a:sym typeface="MV Boli"/>
              </a:rPr>
              <a:t> </a:t>
            </a:r>
            <a:r>
              <a:rPr sz="1666" dirty="0" err="1">
                <a:latin typeface="MV Boli"/>
                <a:ea typeface="MV Boli"/>
                <a:cs typeface="MV Boli"/>
                <a:sym typeface="MV Boli"/>
              </a:rPr>
              <a:t>Europea</a:t>
            </a:r>
            <a:r>
              <a:rPr sz="1666" dirty="0">
                <a:latin typeface="MV Boli"/>
                <a:ea typeface="MV Boli"/>
                <a:cs typeface="MV Boli"/>
                <a:sym typeface="MV Boli"/>
              </a:rPr>
              <a:t> sui </a:t>
            </a:r>
            <a:r>
              <a:rPr sz="1666" dirty="0" err="1">
                <a:latin typeface="MV Boli"/>
                <a:ea typeface="MV Boli"/>
                <a:cs typeface="MV Boli"/>
                <a:sym typeface="MV Boli"/>
              </a:rPr>
              <a:t>diritti</a:t>
            </a:r>
            <a:r>
              <a:rPr sz="1666" dirty="0">
                <a:latin typeface="MV Boli"/>
                <a:ea typeface="MV Boli"/>
                <a:cs typeface="MV Boli"/>
                <a:sym typeface="MV Boli"/>
              </a:rPr>
              <a:t> del </a:t>
            </a:r>
            <a:r>
              <a:rPr sz="1666" dirty="0" err="1">
                <a:latin typeface="MV Boli"/>
                <a:ea typeface="MV Boli"/>
                <a:cs typeface="MV Boli"/>
                <a:sym typeface="MV Boli"/>
              </a:rPr>
              <a:t>fanciullo</a:t>
            </a:r>
            <a:r>
              <a:rPr sz="1666" dirty="0">
                <a:latin typeface="MV Boli"/>
                <a:ea typeface="MV Boli"/>
                <a:cs typeface="MV Boli"/>
                <a:sym typeface="MV Boli"/>
              </a:rPr>
              <a:t>, 25 </a:t>
            </a:r>
            <a:r>
              <a:rPr sz="1666" dirty="0" err="1">
                <a:latin typeface="MV Boli"/>
                <a:ea typeface="MV Boli"/>
                <a:cs typeface="MV Boli"/>
                <a:sym typeface="MV Boli"/>
              </a:rPr>
              <a:t>gennaio</a:t>
            </a:r>
            <a:r>
              <a:rPr sz="1666" dirty="0">
                <a:latin typeface="MV Boli"/>
                <a:ea typeface="MV Boli"/>
                <a:cs typeface="MV Boli"/>
                <a:sym typeface="MV Boli"/>
              </a:rPr>
              <a:t> 1996, </a:t>
            </a:r>
            <a:r>
              <a:rPr sz="1666" dirty="0" err="1">
                <a:latin typeface="MV Boli"/>
                <a:ea typeface="MV Boli"/>
                <a:cs typeface="MV Boli"/>
                <a:sym typeface="MV Boli"/>
              </a:rPr>
              <a:t>ratificata</a:t>
            </a:r>
            <a:r>
              <a:rPr sz="1666" dirty="0">
                <a:latin typeface="MV Boli"/>
                <a:ea typeface="MV Boli"/>
                <a:cs typeface="MV Boli"/>
                <a:sym typeface="MV Boli"/>
              </a:rPr>
              <a:t> con la </a:t>
            </a:r>
            <a:r>
              <a:rPr sz="1666" dirty="0" err="1">
                <a:latin typeface="MV Boli"/>
                <a:ea typeface="MV Boli"/>
                <a:cs typeface="MV Boli"/>
                <a:sym typeface="MV Boli"/>
              </a:rPr>
              <a:t>Legge</a:t>
            </a:r>
            <a:r>
              <a:rPr sz="1666" dirty="0">
                <a:latin typeface="MV Boli"/>
                <a:ea typeface="MV Boli"/>
                <a:cs typeface="MV Boli"/>
                <a:sym typeface="MV Boli"/>
              </a:rPr>
              <a:t> 20 </a:t>
            </a:r>
            <a:r>
              <a:rPr sz="1666" dirty="0" err="1">
                <a:latin typeface="MV Boli"/>
                <a:ea typeface="MV Boli"/>
                <a:cs typeface="MV Boli"/>
                <a:sym typeface="MV Boli"/>
              </a:rPr>
              <a:t>marzo</a:t>
            </a:r>
            <a:r>
              <a:rPr sz="1666" dirty="0">
                <a:latin typeface="MV Boli"/>
                <a:ea typeface="MV Boli"/>
                <a:cs typeface="MV Boli"/>
                <a:sym typeface="MV Boli"/>
              </a:rPr>
              <a:t> 2003, n.7.</a:t>
            </a:r>
          </a:p>
          <a:p>
            <a:pPr marL="157758" lvl="0" indent="-157758" algn="just" defTabSz="448055">
              <a:spcBef>
                <a:spcPts val="0"/>
              </a:spcBef>
              <a:buClrTx/>
              <a:buSzPct val="100000"/>
              <a:buFont typeface="Noteworthy Light"/>
              <a:buChar char="•"/>
              <a:defRPr sz="1800">
                <a:solidFill>
                  <a:srgbClr val="000000"/>
                </a:solidFill>
              </a:defRPr>
            </a:pPr>
            <a:r>
              <a:rPr sz="1666" dirty="0" err="1">
                <a:latin typeface="MV Boli"/>
                <a:ea typeface="MV Boli"/>
                <a:cs typeface="MV Boli"/>
                <a:sym typeface="MV Boli"/>
              </a:rPr>
              <a:t>Carta</a:t>
            </a:r>
            <a:r>
              <a:rPr sz="1666" dirty="0">
                <a:latin typeface="MV Boli"/>
                <a:ea typeface="MV Boli"/>
                <a:cs typeface="MV Boli"/>
                <a:sym typeface="MV Boli"/>
              </a:rPr>
              <a:t> </a:t>
            </a:r>
            <a:r>
              <a:rPr sz="1666" dirty="0" err="1">
                <a:latin typeface="MV Boli"/>
                <a:ea typeface="MV Boli"/>
                <a:cs typeface="MV Boli"/>
                <a:sym typeface="MV Boli"/>
              </a:rPr>
              <a:t>dei</a:t>
            </a:r>
            <a:r>
              <a:rPr sz="1666" dirty="0">
                <a:latin typeface="MV Boli"/>
                <a:ea typeface="MV Boli"/>
                <a:cs typeface="MV Boli"/>
                <a:sym typeface="MV Boli"/>
              </a:rPr>
              <a:t> </a:t>
            </a:r>
            <a:r>
              <a:rPr sz="1666" dirty="0" err="1">
                <a:latin typeface="MV Boli"/>
                <a:ea typeface="MV Boli"/>
                <a:cs typeface="MV Boli"/>
                <a:sym typeface="MV Boli"/>
              </a:rPr>
              <a:t>diritti</a:t>
            </a:r>
            <a:r>
              <a:rPr sz="1666" dirty="0">
                <a:latin typeface="MV Boli"/>
                <a:ea typeface="MV Boli"/>
                <a:cs typeface="MV Boli"/>
                <a:sym typeface="MV Boli"/>
              </a:rPr>
              <a:t> </a:t>
            </a:r>
            <a:r>
              <a:rPr sz="1666" dirty="0" err="1">
                <a:latin typeface="MV Boli"/>
                <a:ea typeface="MV Boli"/>
                <a:cs typeface="MV Boli"/>
                <a:sym typeface="MV Boli"/>
              </a:rPr>
              <a:t>fondamentali</a:t>
            </a:r>
            <a:r>
              <a:rPr sz="1666" dirty="0">
                <a:latin typeface="MV Boli"/>
                <a:ea typeface="MV Boli"/>
                <a:cs typeface="MV Boli"/>
                <a:sym typeface="MV Boli"/>
              </a:rPr>
              <a:t> </a:t>
            </a:r>
            <a:r>
              <a:rPr sz="1666" dirty="0" err="1">
                <a:latin typeface="MV Boli"/>
                <a:ea typeface="MV Boli"/>
                <a:cs typeface="MV Boli"/>
                <a:sym typeface="MV Boli"/>
              </a:rPr>
              <a:t>dell’Unione</a:t>
            </a:r>
            <a:r>
              <a:rPr sz="1666" dirty="0">
                <a:latin typeface="MV Boli"/>
                <a:ea typeface="MV Boli"/>
                <a:cs typeface="MV Boli"/>
                <a:sym typeface="MV Boli"/>
              </a:rPr>
              <a:t> </a:t>
            </a:r>
            <a:r>
              <a:rPr sz="1666" dirty="0" err="1">
                <a:latin typeface="MV Boli"/>
                <a:ea typeface="MV Boli"/>
                <a:cs typeface="MV Boli"/>
                <a:sym typeface="MV Boli"/>
              </a:rPr>
              <a:t>Europea</a:t>
            </a:r>
            <a:r>
              <a:rPr sz="1666" dirty="0">
                <a:latin typeface="MV Boli"/>
                <a:ea typeface="MV Boli"/>
                <a:cs typeface="MV Boli"/>
                <a:sym typeface="MV Boli"/>
              </a:rPr>
              <a:t>, 2000.</a:t>
            </a:r>
          </a:p>
          <a:p>
            <a:pPr marL="157758" lvl="0" indent="-157758" algn="just" defTabSz="448055">
              <a:spcBef>
                <a:spcPts val="0"/>
              </a:spcBef>
              <a:buClrTx/>
              <a:buSzPct val="100000"/>
              <a:buFont typeface="Noteworthy Light"/>
              <a:buChar char="•"/>
              <a:defRPr sz="1800">
                <a:solidFill>
                  <a:srgbClr val="000000"/>
                </a:solidFill>
              </a:defRPr>
            </a:pPr>
            <a:r>
              <a:rPr sz="1666" dirty="0" err="1">
                <a:latin typeface="MV Boli"/>
                <a:ea typeface="MV Boli"/>
                <a:cs typeface="MV Boli"/>
                <a:sym typeface="MV Boli"/>
              </a:rPr>
              <a:t>Commento</a:t>
            </a:r>
            <a:r>
              <a:rPr sz="1666" dirty="0">
                <a:latin typeface="MV Boli"/>
                <a:ea typeface="MV Boli"/>
                <a:cs typeface="MV Boli"/>
                <a:sym typeface="MV Boli"/>
              </a:rPr>
              <a:t> </a:t>
            </a:r>
            <a:r>
              <a:rPr sz="1666" dirty="0" err="1">
                <a:latin typeface="MV Boli"/>
                <a:ea typeface="MV Boli"/>
                <a:cs typeface="MV Boli"/>
                <a:sym typeface="MV Boli"/>
              </a:rPr>
              <a:t>Generale</a:t>
            </a:r>
            <a:r>
              <a:rPr sz="1666" dirty="0">
                <a:latin typeface="MV Boli"/>
                <a:ea typeface="MV Boli"/>
                <a:cs typeface="MV Boli"/>
                <a:sym typeface="MV Boli"/>
              </a:rPr>
              <a:t> n. 6, 2005, del </a:t>
            </a:r>
            <a:r>
              <a:rPr sz="1666" dirty="0" err="1">
                <a:latin typeface="MV Boli"/>
                <a:ea typeface="MV Boli"/>
                <a:cs typeface="MV Boli"/>
                <a:sym typeface="MV Boli"/>
              </a:rPr>
              <a:t>Comitato</a:t>
            </a:r>
            <a:r>
              <a:rPr sz="1666" dirty="0">
                <a:latin typeface="MV Boli"/>
                <a:ea typeface="MV Boli"/>
                <a:cs typeface="MV Boli"/>
                <a:sym typeface="MV Boli"/>
              </a:rPr>
              <a:t> ONU sui </a:t>
            </a:r>
            <a:r>
              <a:rPr sz="1666" dirty="0" err="1">
                <a:latin typeface="MV Boli"/>
                <a:ea typeface="MV Boli"/>
                <a:cs typeface="MV Boli"/>
                <a:sym typeface="MV Boli"/>
              </a:rPr>
              <a:t>diritti</a:t>
            </a:r>
            <a:r>
              <a:rPr sz="1666" dirty="0">
                <a:latin typeface="MV Boli"/>
                <a:ea typeface="MV Boli"/>
                <a:cs typeface="MV Boli"/>
                <a:sym typeface="MV Boli"/>
              </a:rPr>
              <a:t> </a:t>
            </a:r>
            <a:r>
              <a:rPr sz="1666" dirty="0" err="1">
                <a:latin typeface="MV Boli"/>
                <a:ea typeface="MV Boli"/>
                <a:cs typeface="MV Boli"/>
                <a:sym typeface="MV Boli"/>
              </a:rPr>
              <a:t>dell’Infanzia</a:t>
            </a:r>
            <a:r>
              <a:rPr sz="1666" dirty="0">
                <a:latin typeface="MV Boli"/>
                <a:ea typeface="MV Boli"/>
                <a:cs typeface="MV Boli"/>
                <a:sym typeface="MV Boli"/>
              </a:rPr>
              <a:t> </a:t>
            </a:r>
            <a:r>
              <a:rPr sz="1666" dirty="0" err="1">
                <a:latin typeface="MV Boli"/>
                <a:ea typeface="MV Boli"/>
                <a:cs typeface="MV Boli"/>
                <a:sym typeface="MV Boli"/>
              </a:rPr>
              <a:t>sul</a:t>
            </a:r>
            <a:r>
              <a:rPr sz="1666" dirty="0">
                <a:latin typeface="MV Boli"/>
                <a:ea typeface="MV Boli"/>
                <a:cs typeface="MV Boli"/>
                <a:sym typeface="MV Boli"/>
              </a:rPr>
              <a:t> </a:t>
            </a:r>
            <a:r>
              <a:rPr sz="1666" dirty="0" err="1">
                <a:latin typeface="MV Boli"/>
                <a:ea typeface="MV Boli"/>
                <a:cs typeface="MV Boli"/>
                <a:sym typeface="MV Boli"/>
              </a:rPr>
              <a:t>trattamento</a:t>
            </a:r>
            <a:r>
              <a:rPr sz="1666" dirty="0">
                <a:latin typeface="MV Boli"/>
                <a:ea typeface="MV Boli"/>
                <a:cs typeface="MV Boli"/>
                <a:sym typeface="MV Boli"/>
              </a:rPr>
              <a:t> </a:t>
            </a:r>
            <a:r>
              <a:rPr sz="1666" dirty="0" err="1">
                <a:latin typeface="MV Boli"/>
                <a:ea typeface="MV Boli"/>
                <a:cs typeface="MV Boli"/>
                <a:sym typeface="MV Boli"/>
              </a:rPr>
              <a:t>dei</a:t>
            </a:r>
            <a:r>
              <a:rPr sz="1666" dirty="0">
                <a:latin typeface="MV Boli"/>
                <a:ea typeface="MV Boli"/>
                <a:cs typeface="MV Boli"/>
                <a:sym typeface="MV Boli"/>
              </a:rPr>
              <a:t> bambini </a:t>
            </a:r>
            <a:r>
              <a:rPr sz="1666" dirty="0" err="1">
                <a:latin typeface="MV Boli"/>
                <a:ea typeface="MV Boli"/>
                <a:cs typeface="MV Boli"/>
                <a:sym typeface="MV Boli"/>
              </a:rPr>
              <a:t>separati</a:t>
            </a:r>
            <a:r>
              <a:rPr sz="1666" dirty="0">
                <a:latin typeface="MV Boli"/>
                <a:ea typeface="MV Boli"/>
                <a:cs typeface="MV Boli"/>
                <a:sym typeface="MV Boli"/>
              </a:rPr>
              <a:t> </a:t>
            </a:r>
            <a:r>
              <a:rPr sz="1666" dirty="0" err="1">
                <a:latin typeface="MV Boli"/>
                <a:ea typeface="MV Boli"/>
                <a:cs typeface="MV Boli"/>
                <a:sym typeface="MV Boli"/>
              </a:rPr>
              <a:t>dalle</a:t>
            </a:r>
            <a:r>
              <a:rPr sz="1666" dirty="0">
                <a:latin typeface="MV Boli"/>
                <a:ea typeface="MV Boli"/>
                <a:cs typeface="MV Boli"/>
                <a:sym typeface="MV Boli"/>
              </a:rPr>
              <a:t> </a:t>
            </a:r>
            <a:r>
              <a:rPr sz="1666" dirty="0" err="1">
                <a:latin typeface="MV Boli"/>
                <a:ea typeface="MV Boli"/>
                <a:cs typeface="MV Boli"/>
                <a:sym typeface="MV Boli"/>
              </a:rPr>
              <a:t>proprie</a:t>
            </a:r>
            <a:r>
              <a:rPr sz="1666" dirty="0">
                <a:latin typeface="MV Boli"/>
                <a:ea typeface="MV Boli"/>
                <a:cs typeface="MV Boli"/>
                <a:sym typeface="MV Boli"/>
              </a:rPr>
              <a:t> </a:t>
            </a:r>
            <a:r>
              <a:rPr sz="1666" dirty="0" err="1">
                <a:latin typeface="MV Boli"/>
                <a:ea typeface="MV Boli"/>
                <a:cs typeface="MV Boli"/>
                <a:sym typeface="MV Boli"/>
              </a:rPr>
              <a:t>famiglie</a:t>
            </a:r>
            <a:r>
              <a:rPr sz="1666" dirty="0">
                <a:latin typeface="MV Boli"/>
                <a:ea typeface="MV Boli"/>
                <a:cs typeface="MV Boli"/>
                <a:sym typeface="MV Boli"/>
              </a:rPr>
              <a:t> e non </a:t>
            </a:r>
            <a:r>
              <a:rPr sz="1666" dirty="0" err="1">
                <a:latin typeface="MV Boli"/>
                <a:ea typeface="MV Boli"/>
                <a:cs typeface="MV Boli"/>
                <a:sym typeface="MV Boli"/>
              </a:rPr>
              <a:t>accompagnati</a:t>
            </a:r>
            <a:r>
              <a:rPr sz="1666" dirty="0">
                <a:latin typeface="MV Boli"/>
                <a:ea typeface="MV Boli"/>
                <a:cs typeface="MV Boli"/>
                <a:sym typeface="MV Boli"/>
              </a:rPr>
              <a:t>, </a:t>
            </a:r>
            <a:r>
              <a:rPr sz="1666" dirty="0" err="1">
                <a:latin typeface="MV Boli"/>
                <a:ea typeface="MV Boli"/>
                <a:cs typeface="MV Boli"/>
                <a:sym typeface="MV Boli"/>
              </a:rPr>
              <a:t>fuori</a:t>
            </a:r>
            <a:r>
              <a:rPr sz="1666" dirty="0">
                <a:latin typeface="MV Boli"/>
                <a:ea typeface="MV Boli"/>
                <a:cs typeface="MV Boli"/>
                <a:sym typeface="MV Boli"/>
              </a:rPr>
              <a:t> dal </a:t>
            </a:r>
            <a:r>
              <a:rPr sz="1666" dirty="0" err="1">
                <a:latin typeface="MV Boli"/>
                <a:ea typeface="MV Boli"/>
                <a:cs typeface="MV Boli"/>
                <a:sym typeface="MV Boli"/>
              </a:rPr>
              <a:t>loro</a:t>
            </a:r>
            <a:r>
              <a:rPr sz="1666" dirty="0">
                <a:latin typeface="MV Boli"/>
                <a:ea typeface="MV Boli"/>
                <a:cs typeface="MV Boli"/>
                <a:sym typeface="MV Boli"/>
              </a:rPr>
              <a:t> </a:t>
            </a:r>
            <a:r>
              <a:rPr sz="1666" dirty="0" err="1">
                <a:latin typeface="MV Boli"/>
                <a:ea typeface="MV Boli"/>
                <a:cs typeface="MV Boli"/>
                <a:sym typeface="MV Boli"/>
              </a:rPr>
              <a:t>paesi</a:t>
            </a:r>
            <a:r>
              <a:rPr sz="1666" dirty="0">
                <a:latin typeface="MV Boli"/>
                <a:ea typeface="MV Boli"/>
                <a:cs typeface="MV Boli"/>
                <a:sym typeface="MV Boli"/>
              </a:rPr>
              <a:t> di </a:t>
            </a:r>
            <a:r>
              <a:rPr sz="1666" dirty="0" err="1">
                <a:latin typeface="MV Boli"/>
                <a:ea typeface="MV Boli"/>
                <a:cs typeface="MV Boli"/>
                <a:sym typeface="MV Boli"/>
              </a:rPr>
              <a:t>origine</a:t>
            </a:r>
            <a:r>
              <a:rPr sz="1666" dirty="0">
                <a:latin typeface="MV Boli"/>
                <a:ea typeface="MV Boli"/>
                <a:cs typeface="MV Boli"/>
                <a:sym typeface="MV Boli"/>
              </a:rPr>
              <a:t>.</a:t>
            </a:r>
          </a:p>
          <a:p>
            <a:pPr marL="157758" lvl="0" indent="-157758" algn="just" defTabSz="448055">
              <a:spcBef>
                <a:spcPts val="0"/>
              </a:spcBef>
              <a:buClrTx/>
              <a:buSzPct val="100000"/>
              <a:buFont typeface="Noteworthy Light"/>
              <a:buChar char="•"/>
              <a:defRPr sz="1800">
                <a:solidFill>
                  <a:srgbClr val="000000"/>
                </a:solidFill>
              </a:defRPr>
            </a:pPr>
            <a:r>
              <a:rPr sz="1666" dirty="0" err="1">
                <a:latin typeface="MV Boli"/>
                <a:ea typeface="MV Boli"/>
                <a:cs typeface="MV Boli"/>
                <a:sym typeface="MV Boli"/>
              </a:rPr>
              <a:t>Linee</a:t>
            </a:r>
            <a:r>
              <a:rPr sz="1666" dirty="0">
                <a:latin typeface="MV Boli"/>
                <a:ea typeface="MV Boli"/>
                <a:cs typeface="MV Boli"/>
                <a:sym typeface="MV Boli"/>
              </a:rPr>
              <a:t> </a:t>
            </a:r>
            <a:r>
              <a:rPr sz="1666" dirty="0" err="1">
                <a:latin typeface="MV Boli"/>
                <a:ea typeface="MV Boli"/>
                <a:cs typeface="MV Boli"/>
                <a:sym typeface="MV Boli"/>
              </a:rPr>
              <a:t>Guida</a:t>
            </a:r>
            <a:r>
              <a:rPr sz="1666" dirty="0">
                <a:latin typeface="MV Boli"/>
                <a:ea typeface="MV Boli"/>
                <a:cs typeface="MV Boli"/>
                <a:sym typeface="MV Boli"/>
              </a:rPr>
              <a:t> </a:t>
            </a:r>
            <a:r>
              <a:rPr sz="1666" dirty="0" err="1">
                <a:latin typeface="MV Boli"/>
                <a:ea typeface="MV Boli"/>
                <a:cs typeface="MV Boli"/>
                <a:sym typeface="MV Boli"/>
              </a:rPr>
              <a:t>delle</a:t>
            </a:r>
            <a:r>
              <a:rPr sz="1666" dirty="0">
                <a:latin typeface="MV Boli"/>
                <a:ea typeface="MV Boli"/>
                <a:cs typeface="MV Boli"/>
                <a:sym typeface="MV Boli"/>
              </a:rPr>
              <a:t> </a:t>
            </a:r>
            <a:r>
              <a:rPr sz="1666" dirty="0" err="1">
                <a:latin typeface="MV Boli"/>
                <a:ea typeface="MV Boli"/>
                <a:cs typeface="MV Boli"/>
                <a:sym typeface="MV Boli"/>
              </a:rPr>
              <a:t>Nazioni</a:t>
            </a:r>
            <a:r>
              <a:rPr sz="1666" dirty="0">
                <a:latin typeface="MV Boli"/>
                <a:ea typeface="MV Boli"/>
                <a:cs typeface="MV Boli"/>
                <a:sym typeface="MV Boli"/>
              </a:rPr>
              <a:t> Unite </a:t>
            </a:r>
            <a:r>
              <a:rPr sz="1666" dirty="0" err="1">
                <a:latin typeface="MV Boli"/>
                <a:ea typeface="MV Boli"/>
                <a:cs typeface="MV Boli"/>
                <a:sym typeface="MV Boli"/>
              </a:rPr>
              <a:t>sull’Accoglienza</a:t>
            </a:r>
            <a:r>
              <a:rPr sz="1666" dirty="0">
                <a:latin typeface="MV Boli"/>
                <a:ea typeface="MV Boli"/>
                <a:cs typeface="MV Boli"/>
                <a:sym typeface="MV Boli"/>
              </a:rPr>
              <a:t> </a:t>
            </a:r>
            <a:r>
              <a:rPr sz="1666" dirty="0" err="1">
                <a:latin typeface="MV Boli"/>
                <a:ea typeface="MV Boli"/>
                <a:cs typeface="MV Boli"/>
                <a:sym typeface="MV Boli"/>
              </a:rPr>
              <a:t>dei</a:t>
            </a:r>
            <a:r>
              <a:rPr sz="1666" dirty="0">
                <a:latin typeface="MV Boli"/>
                <a:ea typeface="MV Boli"/>
                <a:cs typeface="MV Boli"/>
                <a:sym typeface="MV Boli"/>
              </a:rPr>
              <a:t> bambini </a:t>
            </a:r>
            <a:r>
              <a:rPr sz="1666" dirty="0" err="1">
                <a:latin typeface="MV Boli"/>
                <a:ea typeface="MV Boli"/>
                <a:cs typeface="MV Boli"/>
                <a:sym typeface="MV Boli"/>
              </a:rPr>
              <a:t>fuori</a:t>
            </a:r>
            <a:r>
              <a:rPr sz="1666" dirty="0">
                <a:latin typeface="MV Boli"/>
                <a:ea typeface="MV Boli"/>
                <a:cs typeface="MV Boli"/>
                <a:sym typeface="MV Boli"/>
              </a:rPr>
              <a:t> </a:t>
            </a:r>
            <a:r>
              <a:rPr sz="1666" dirty="0" err="1">
                <a:latin typeface="MV Boli"/>
                <a:ea typeface="MV Boli"/>
                <a:cs typeface="MV Boli"/>
                <a:sym typeface="MV Boli"/>
              </a:rPr>
              <a:t>dalla</a:t>
            </a:r>
            <a:r>
              <a:rPr sz="1666" dirty="0">
                <a:latin typeface="MV Boli"/>
                <a:ea typeface="MV Boli"/>
                <a:cs typeface="MV Boli"/>
                <a:sym typeface="MV Boli"/>
              </a:rPr>
              <a:t> </a:t>
            </a:r>
            <a:r>
              <a:rPr sz="1666" dirty="0" err="1">
                <a:latin typeface="MV Boli"/>
                <a:ea typeface="MV Boli"/>
                <a:cs typeface="MV Boli"/>
                <a:sym typeface="MV Boli"/>
              </a:rPr>
              <a:t>famiglia</a:t>
            </a:r>
            <a:r>
              <a:rPr sz="1666" dirty="0">
                <a:latin typeface="MV Boli"/>
                <a:ea typeface="MV Boli"/>
                <a:cs typeface="MV Boli"/>
                <a:sym typeface="MV Boli"/>
              </a:rPr>
              <a:t> di </a:t>
            </a:r>
            <a:r>
              <a:rPr sz="1666" dirty="0" err="1">
                <a:latin typeface="MV Boli"/>
                <a:ea typeface="MV Boli"/>
                <a:cs typeface="MV Boli"/>
                <a:sym typeface="MV Boli"/>
              </a:rPr>
              <a:t>origine</a:t>
            </a:r>
            <a:r>
              <a:rPr sz="1666" dirty="0">
                <a:latin typeface="MV Boli"/>
                <a:ea typeface="MV Boli"/>
                <a:cs typeface="MV Boli"/>
                <a:sym typeface="MV Boli"/>
              </a:rPr>
              <a:t>, 2011.</a:t>
            </a:r>
          </a:p>
          <a:p>
            <a:pPr marL="157758" lvl="0" indent="-157758" algn="just" defTabSz="448055">
              <a:spcBef>
                <a:spcPts val="0"/>
              </a:spcBef>
              <a:buClrTx/>
              <a:buSzPct val="100000"/>
              <a:buFont typeface="Noteworthy Light"/>
              <a:buChar char="•"/>
              <a:defRPr sz="1800">
                <a:solidFill>
                  <a:srgbClr val="000000"/>
                </a:solidFill>
              </a:defRPr>
            </a:pPr>
            <a:r>
              <a:rPr sz="1666" dirty="0" err="1">
                <a:latin typeface="MV Boli"/>
                <a:ea typeface="MV Boli"/>
                <a:cs typeface="MV Boli"/>
                <a:sym typeface="MV Boli"/>
              </a:rPr>
              <a:t>Direttiva</a:t>
            </a:r>
            <a:r>
              <a:rPr sz="1666" dirty="0">
                <a:latin typeface="MV Boli"/>
                <a:ea typeface="MV Boli"/>
                <a:cs typeface="MV Boli"/>
                <a:sym typeface="MV Boli"/>
              </a:rPr>
              <a:t> 2011 / 93 / UE </a:t>
            </a:r>
            <a:r>
              <a:rPr sz="1666" dirty="0" err="1">
                <a:latin typeface="MV Boli"/>
                <a:ea typeface="MV Boli"/>
                <a:cs typeface="MV Boli"/>
                <a:sym typeface="MV Boli"/>
              </a:rPr>
              <a:t>relativa</a:t>
            </a:r>
            <a:r>
              <a:rPr sz="1666" dirty="0">
                <a:latin typeface="MV Boli"/>
                <a:ea typeface="MV Boli"/>
                <a:cs typeface="MV Boli"/>
                <a:sym typeface="MV Boli"/>
              </a:rPr>
              <a:t> </a:t>
            </a:r>
            <a:r>
              <a:rPr sz="1666" dirty="0" err="1">
                <a:latin typeface="MV Boli"/>
                <a:ea typeface="MV Boli"/>
                <a:cs typeface="MV Boli"/>
                <a:sym typeface="MV Boli"/>
              </a:rPr>
              <a:t>alla</a:t>
            </a:r>
            <a:r>
              <a:rPr sz="1666" dirty="0">
                <a:latin typeface="MV Boli"/>
                <a:ea typeface="MV Boli"/>
                <a:cs typeface="MV Boli"/>
                <a:sym typeface="MV Boli"/>
              </a:rPr>
              <a:t> </a:t>
            </a:r>
            <a:r>
              <a:rPr sz="1666" dirty="0" err="1">
                <a:latin typeface="MV Boli"/>
                <a:ea typeface="MV Boli"/>
                <a:cs typeface="MV Boli"/>
                <a:sym typeface="MV Boli"/>
              </a:rPr>
              <a:t>prevenzione</a:t>
            </a:r>
            <a:r>
              <a:rPr sz="1666" dirty="0">
                <a:latin typeface="MV Boli"/>
                <a:ea typeface="MV Boli"/>
                <a:cs typeface="MV Boli"/>
                <a:sym typeface="MV Boli"/>
              </a:rPr>
              <a:t> e </a:t>
            </a:r>
            <a:r>
              <a:rPr sz="1666" dirty="0" err="1">
                <a:latin typeface="MV Boli"/>
                <a:ea typeface="MV Boli"/>
                <a:cs typeface="MV Boli"/>
                <a:sym typeface="MV Boli"/>
              </a:rPr>
              <a:t>alla</a:t>
            </a:r>
            <a:r>
              <a:rPr sz="1666" dirty="0">
                <a:latin typeface="MV Boli"/>
                <a:ea typeface="MV Boli"/>
                <a:cs typeface="MV Boli"/>
                <a:sym typeface="MV Boli"/>
              </a:rPr>
              <a:t> </a:t>
            </a:r>
            <a:r>
              <a:rPr sz="1666" dirty="0" err="1">
                <a:latin typeface="MV Boli"/>
                <a:ea typeface="MV Boli"/>
                <a:cs typeface="MV Boli"/>
                <a:sym typeface="MV Boli"/>
              </a:rPr>
              <a:t>repressione</a:t>
            </a:r>
            <a:r>
              <a:rPr sz="1666" dirty="0">
                <a:latin typeface="MV Boli"/>
                <a:ea typeface="MV Boli"/>
                <a:cs typeface="MV Boli"/>
                <a:sym typeface="MV Boli"/>
              </a:rPr>
              <a:t> </a:t>
            </a:r>
            <a:r>
              <a:rPr sz="1666" dirty="0" err="1">
                <a:latin typeface="MV Boli"/>
                <a:ea typeface="MV Boli"/>
                <a:cs typeface="MV Boli"/>
                <a:sym typeface="MV Boli"/>
              </a:rPr>
              <a:t>della</a:t>
            </a:r>
            <a:r>
              <a:rPr sz="1666" dirty="0">
                <a:latin typeface="MV Boli"/>
                <a:ea typeface="MV Boli"/>
                <a:cs typeface="MV Boli"/>
                <a:sym typeface="MV Boli"/>
              </a:rPr>
              <a:t> </a:t>
            </a:r>
            <a:r>
              <a:rPr sz="1666" dirty="0" err="1">
                <a:latin typeface="MV Boli"/>
                <a:ea typeface="MV Boli"/>
                <a:cs typeface="MV Boli"/>
                <a:sym typeface="MV Boli"/>
              </a:rPr>
              <a:t>tratta</a:t>
            </a:r>
            <a:r>
              <a:rPr sz="1666" dirty="0">
                <a:latin typeface="MV Boli"/>
                <a:ea typeface="MV Boli"/>
                <a:cs typeface="MV Boli"/>
                <a:sym typeface="MV Boli"/>
              </a:rPr>
              <a:t> </a:t>
            </a:r>
            <a:r>
              <a:rPr sz="1666" dirty="0" err="1">
                <a:latin typeface="MV Boli"/>
                <a:ea typeface="MV Boli"/>
                <a:cs typeface="MV Boli"/>
                <a:sym typeface="MV Boli"/>
              </a:rPr>
              <a:t>degli</a:t>
            </a:r>
            <a:r>
              <a:rPr sz="1666" dirty="0">
                <a:latin typeface="MV Boli"/>
                <a:ea typeface="MV Boli"/>
                <a:cs typeface="MV Boli"/>
                <a:sym typeface="MV Boli"/>
              </a:rPr>
              <a:t> </a:t>
            </a:r>
            <a:r>
              <a:rPr sz="1666" dirty="0" err="1">
                <a:latin typeface="MV Boli"/>
                <a:ea typeface="MV Boli"/>
                <a:cs typeface="MV Boli"/>
                <a:sym typeface="MV Boli"/>
              </a:rPr>
              <a:t>esseri</a:t>
            </a:r>
            <a:r>
              <a:rPr sz="1666" dirty="0">
                <a:latin typeface="MV Boli"/>
                <a:ea typeface="MV Boli"/>
                <a:cs typeface="MV Boli"/>
                <a:sym typeface="MV Boli"/>
              </a:rPr>
              <a:t> </a:t>
            </a:r>
            <a:r>
              <a:rPr sz="1666" dirty="0" err="1">
                <a:latin typeface="MV Boli"/>
                <a:ea typeface="MV Boli"/>
                <a:cs typeface="MV Boli"/>
                <a:sym typeface="MV Boli"/>
              </a:rPr>
              <a:t>umani</a:t>
            </a:r>
            <a:r>
              <a:rPr sz="1666" dirty="0">
                <a:latin typeface="MV Boli"/>
                <a:ea typeface="MV Boli"/>
                <a:cs typeface="MV Boli"/>
                <a:sym typeface="MV Boli"/>
              </a:rPr>
              <a:t> e </a:t>
            </a:r>
            <a:r>
              <a:rPr sz="1666" dirty="0" err="1">
                <a:latin typeface="MV Boli"/>
                <a:ea typeface="MV Boli"/>
                <a:cs typeface="MV Boli"/>
                <a:sym typeface="MV Boli"/>
              </a:rPr>
              <a:t>alla</a:t>
            </a:r>
            <a:r>
              <a:rPr sz="1666" dirty="0">
                <a:latin typeface="MV Boli"/>
                <a:ea typeface="MV Boli"/>
                <a:cs typeface="MV Boli"/>
                <a:sym typeface="MV Boli"/>
              </a:rPr>
              <a:t> </a:t>
            </a:r>
            <a:r>
              <a:rPr sz="1666" dirty="0" err="1">
                <a:latin typeface="MV Boli"/>
                <a:ea typeface="MV Boli"/>
                <a:cs typeface="MV Boli"/>
                <a:sym typeface="MV Boli"/>
              </a:rPr>
              <a:t>protezione</a:t>
            </a:r>
            <a:r>
              <a:rPr sz="1666" dirty="0">
                <a:latin typeface="MV Boli"/>
                <a:ea typeface="MV Boli"/>
                <a:cs typeface="MV Boli"/>
                <a:sym typeface="MV Boli"/>
              </a:rPr>
              <a:t> </a:t>
            </a:r>
            <a:r>
              <a:rPr sz="1666" dirty="0" err="1">
                <a:latin typeface="MV Boli"/>
                <a:ea typeface="MV Boli"/>
                <a:cs typeface="MV Boli"/>
                <a:sym typeface="MV Boli"/>
              </a:rPr>
              <a:t>della</a:t>
            </a:r>
            <a:r>
              <a:rPr sz="1666" dirty="0">
                <a:latin typeface="MV Boli"/>
                <a:ea typeface="MV Boli"/>
                <a:cs typeface="MV Boli"/>
                <a:sym typeface="MV Boli"/>
              </a:rPr>
              <a:t> </a:t>
            </a:r>
            <a:r>
              <a:rPr sz="1666" dirty="0" err="1">
                <a:latin typeface="MV Boli"/>
                <a:ea typeface="MV Boli"/>
                <a:cs typeface="MV Boli"/>
                <a:sym typeface="MV Boli"/>
              </a:rPr>
              <a:t>vittime</a:t>
            </a:r>
            <a:r>
              <a:rPr sz="1666" dirty="0">
                <a:latin typeface="MV Boli"/>
                <a:ea typeface="MV Boli"/>
                <a:cs typeface="MV Boli"/>
                <a:sym typeface="MV Boli"/>
              </a:rPr>
              <a:t>.</a:t>
            </a:r>
          </a:p>
          <a:p>
            <a:pPr marL="157758" lvl="0" indent="-157758" algn="just" defTabSz="448055">
              <a:spcBef>
                <a:spcPts val="0"/>
              </a:spcBef>
              <a:buClrTx/>
              <a:buSzPct val="100000"/>
              <a:buFont typeface="Noteworthy Light"/>
              <a:buChar char="•"/>
              <a:defRPr sz="1800">
                <a:solidFill>
                  <a:srgbClr val="000000"/>
                </a:solidFill>
              </a:defRPr>
            </a:pPr>
            <a:r>
              <a:rPr sz="1666" dirty="0" err="1">
                <a:latin typeface="MV Boli"/>
                <a:ea typeface="MV Boli"/>
                <a:cs typeface="MV Boli"/>
                <a:sym typeface="MV Boli"/>
              </a:rPr>
              <a:t>Commento</a:t>
            </a:r>
            <a:r>
              <a:rPr sz="1666" dirty="0">
                <a:latin typeface="MV Boli"/>
                <a:ea typeface="MV Boli"/>
                <a:cs typeface="MV Boli"/>
                <a:sym typeface="MV Boli"/>
              </a:rPr>
              <a:t> </a:t>
            </a:r>
            <a:r>
              <a:rPr sz="1666" dirty="0" err="1">
                <a:latin typeface="MV Boli"/>
                <a:ea typeface="MV Boli"/>
                <a:cs typeface="MV Boli"/>
                <a:sym typeface="MV Boli"/>
              </a:rPr>
              <a:t>Generale</a:t>
            </a:r>
            <a:r>
              <a:rPr sz="1666" dirty="0">
                <a:latin typeface="MV Boli"/>
                <a:ea typeface="MV Boli"/>
                <a:cs typeface="MV Boli"/>
                <a:sym typeface="MV Boli"/>
              </a:rPr>
              <a:t> n. 22 sui </a:t>
            </a:r>
            <a:r>
              <a:rPr sz="1666" dirty="0" err="1">
                <a:latin typeface="MV Boli"/>
                <a:ea typeface="MV Boli"/>
                <a:cs typeface="MV Boli"/>
                <a:sym typeface="MV Boli"/>
              </a:rPr>
              <a:t>principi</a:t>
            </a:r>
            <a:r>
              <a:rPr sz="1666" dirty="0">
                <a:latin typeface="MV Boli"/>
                <a:ea typeface="MV Boli"/>
                <a:cs typeface="MV Boli"/>
                <a:sym typeface="MV Boli"/>
              </a:rPr>
              <a:t> </a:t>
            </a:r>
            <a:r>
              <a:rPr sz="1666" dirty="0" err="1">
                <a:latin typeface="MV Boli"/>
                <a:ea typeface="MV Boli"/>
                <a:cs typeface="MV Boli"/>
                <a:sym typeface="MV Boli"/>
              </a:rPr>
              <a:t>generali</a:t>
            </a:r>
            <a:r>
              <a:rPr sz="1666" dirty="0">
                <a:latin typeface="MV Boli"/>
                <a:ea typeface="MV Boli"/>
                <a:cs typeface="MV Boli"/>
                <a:sym typeface="MV Boli"/>
              </a:rPr>
              <a:t> </a:t>
            </a:r>
            <a:r>
              <a:rPr sz="1666" dirty="0" err="1">
                <a:latin typeface="MV Boli"/>
                <a:ea typeface="MV Boli"/>
                <a:cs typeface="MV Boli"/>
                <a:sym typeface="MV Boli"/>
              </a:rPr>
              <a:t>riguardanti</a:t>
            </a:r>
            <a:r>
              <a:rPr sz="1666" dirty="0">
                <a:latin typeface="MV Boli"/>
                <a:ea typeface="MV Boli"/>
                <a:cs typeface="MV Boli"/>
                <a:sym typeface="MV Boli"/>
              </a:rPr>
              <a:t> </a:t>
            </a:r>
            <a:r>
              <a:rPr sz="1666" dirty="0" err="1">
                <a:latin typeface="MV Boli"/>
                <a:ea typeface="MV Boli"/>
                <a:cs typeface="MV Boli"/>
                <a:sym typeface="MV Boli"/>
              </a:rPr>
              <a:t>i</a:t>
            </a:r>
            <a:r>
              <a:rPr sz="1666" dirty="0">
                <a:latin typeface="MV Boli"/>
                <a:ea typeface="MV Boli"/>
                <a:cs typeface="MV Boli"/>
                <a:sym typeface="MV Boli"/>
              </a:rPr>
              <a:t> </a:t>
            </a:r>
            <a:r>
              <a:rPr sz="1666" dirty="0" err="1">
                <a:latin typeface="MV Boli"/>
                <a:ea typeface="MV Boli"/>
                <a:cs typeface="MV Boli"/>
                <a:sym typeface="MV Boli"/>
              </a:rPr>
              <a:t>diritti</a:t>
            </a:r>
            <a:r>
              <a:rPr sz="1666" dirty="0">
                <a:latin typeface="MV Boli"/>
                <a:ea typeface="MV Boli"/>
                <a:cs typeface="MV Boli"/>
                <a:sym typeface="MV Boli"/>
              </a:rPr>
              <a:t> </a:t>
            </a:r>
            <a:r>
              <a:rPr sz="1666" dirty="0" err="1">
                <a:latin typeface="MV Boli"/>
                <a:ea typeface="MV Boli"/>
                <a:cs typeface="MV Boli"/>
                <a:sym typeface="MV Boli"/>
              </a:rPr>
              <a:t>umani</a:t>
            </a:r>
            <a:r>
              <a:rPr sz="1666" dirty="0">
                <a:latin typeface="MV Boli"/>
                <a:ea typeface="MV Boli"/>
                <a:cs typeface="MV Boli"/>
                <a:sym typeface="MV Boli"/>
              </a:rPr>
              <a:t> </a:t>
            </a:r>
            <a:r>
              <a:rPr sz="1666" dirty="0" err="1">
                <a:latin typeface="MV Boli"/>
                <a:ea typeface="MV Boli"/>
                <a:cs typeface="MV Boli"/>
                <a:sym typeface="MV Boli"/>
              </a:rPr>
              <a:t>dei</a:t>
            </a:r>
            <a:r>
              <a:rPr sz="1666" dirty="0">
                <a:latin typeface="MV Boli"/>
                <a:ea typeface="MV Boli"/>
                <a:cs typeface="MV Boli"/>
                <a:sym typeface="MV Boli"/>
              </a:rPr>
              <a:t> </a:t>
            </a:r>
            <a:r>
              <a:rPr sz="1666" dirty="0" err="1">
                <a:latin typeface="MV Boli"/>
                <a:ea typeface="MV Boli"/>
                <a:cs typeface="MV Boli"/>
                <a:sym typeface="MV Boli"/>
              </a:rPr>
              <a:t>minorenni</a:t>
            </a:r>
            <a:r>
              <a:rPr sz="1666" dirty="0">
                <a:latin typeface="MV Boli"/>
                <a:ea typeface="MV Boli"/>
                <a:cs typeface="MV Boli"/>
                <a:sym typeface="MV Boli"/>
              </a:rPr>
              <a:t> in </a:t>
            </a:r>
            <a:r>
              <a:rPr sz="1666" dirty="0" err="1">
                <a:latin typeface="MV Boli"/>
                <a:ea typeface="MV Boli"/>
                <a:cs typeface="MV Boli"/>
                <a:sym typeface="MV Boli"/>
              </a:rPr>
              <a:t>contesti</a:t>
            </a:r>
            <a:r>
              <a:rPr sz="1666" dirty="0">
                <a:latin typeface="MV Boli"/>
                <a:ea typeface="MV Boli"/>
                <a:cs typeface="MV Boli"/>
                <a:sym typeface="MV Boli"/>
              </a:rPr>
              <a:t> di </a:t>
            </a:r>
            <a:r>
              <a:rPr sz="1666" dirty="0" err="1">
                <a:latin typeface="MV Boli"/>
                <a:ea typeface="MV Boli"/>
                <a:cs typeface="MV Boli"/>
                <a:sym typeface="MV Boli"/>
              </a:rPr>
              <a:t>migrazione</a:t>
            </a:r>
            <a:r>
              <a:rPr sz="1666" dirty="0">
                <a:latin typeface="MV Boli"/>
                <a:ea typeface="MV Boli"/>
                <a:cs typeface="MV Boli"/>
                <a:sym typeface="MV Boli"/>
              </a:rPr>
              <a:t> </a:t>
            </a:r>
            <a:r>
              <a:rPr sz="1666" dirty="0" err="1">
                <a:latin typeface="MV Boli"/>
                <a:ea typeface="MV Boli"/>
                <a:cs typeface="MV Boli"/>
                <a:sym typeface="MV Boli"/>
              </a:rPr>
              <a:t>internazionale</a:t>
            </a:r>
            <a:r>
              <a:rPr sz="1666" dirty="0">
                <a:latin typeface="MV Boli"/>
                <a:ea typeface="MV Boli"/>
                <a:cs typeface="MV Boli"/>
                <a:sym typeface="MV Boli"/>
              </a:rPr>
              <a:t>, 2017.</a:t>
            </a:r>
          </a:p>
          <a:p>
            <a:pPr marL="157758" lvl="0" indent="-157758" algn="just" defTabSz="448055">
              <a:spcBef>
                <a:spcPts val="0"/>
              </a:spcBef>
              <a:buClrTx/>
              <a:buSzPct val="100000"/>
              <a:buFont typeface="Noteworthy Light"/>
              <a:buChar char="•"/>
              <a:defRPr sz="1800">
                <a:solidFill>
                  <a:srgbClr val="000000"/>
                </a:solidFill>
              </a:defRPr>
            </a:pPr>
            <a:r>
              <a:rPr sz="1666" dirty="0" err="1">
                <a:latin typeface="MV Boli"/>
                <a:ea typeface="MV Boli"/>
                <a:cs typeface="MV Boli"/>
                <a:sym typeface="MV Boli"/>
              </a:rPr>
              <a:t>Commento</a:t>
            </a:r>
            <a:r>
              <a:rPr sz="1666" dirty="0">
                <a:latin typeface="MV Boli"/>
                <a:ea typeface="MV Boli"/>
                <a:cs typeface="MV Boli"/>
                <a:sym typeface="MV Boli"/>
              </a:rPr>
              <a:t> </a:t>
            </a:r>
            <a:r>
              <a:rPr sz="1666" dirty="0" err="1">
                <a:latin typeface="MV Boli"/>
                <a:ea typeface="MV Boli"/>
                <a:cs typeface="MV Boli"/>
                <a:sym typeface="MV Boli"/>
              </a:rPr>
              <a:t>Generale</a:t>
            </a:r>
            <a:r>
              <a:rPr sz="1666" dirty="0">
                <a:latin typeface="MV Boli"/>
                <a:ea typeface="MV Boli"/>
                <a:cs typeface="MV Boli"/>
                <a:sym typeface="MV Boli"/>
              </a:rPr>
              <a:t> n. 23 </a:t>
            </a:r>
            <a:r>
              <a:rPr sz="1666" dirty="0" err="1">
                <a:latin typeface="MV Boli"/>
                <a:ea typeface="MV Boli"/>
                <a:cs typeface="MV Boli"/>
                <a:sym typeface="MV Boli"/>
              </a:rPr>
              <a:t>sugli</a:t>
            </a:r>
            <a:r>
              <a:rPr sz="1666" dirty="0">
                <a:latin typeface="MV Boli"/>
                <a:ea typeface="MV Boli"/>
                <a:cs typeface="MV Boli"/>
                <a:sym typeface="MV Boli"/>
              </a:rPr>
              <a:t> </a:t>
            </a:r>
            <a:r>
              <a:rPr sz="1666" dirty="0" err="1">
                <a:latin typeface="MV Boli"/>
                <a:ea typeface="MV Boli"/>
                <a:cs typeface="MV Boli"/>
                <a:sym typeface="MV Boli"/>
              </a:rPr>
              <a:t>obblighi</a:t>
            </a:r>
            <a:r>
              <a:rPr sz="1666" dirty="0">
                <a:latin typeface="MV Boli"/>
                <a:ea typeface="MV Boli"/>
                <a:cs typeface="MV Boli"/>
                <a:sym typeface="MV Boli"/>
              </a:rPr>
              <a:t> </a:t>
            </a:r>
            <a:r>
              <a:rPr sz="1666" dirty="0" err="1">
                <a:latin typeface="MV Boli"/>
                <a:ea typeface="MV Boli"/>
                <a:cs typeface="MV Boli"/>
                <a:sym typeface="MV Boli"/>
              </a:rPr>
              <a:t>degli</a:t>
            </a:r>
            <a:r>
              <a:rPr sz="1666" dirty="0">
                <a:latin typeface="MV Boli"/>
                <a:ea typeface="MV Boli"/>
                <a:cs typeface="MV Boli"/>
                <a:sym typeface="MV Boli"/>
              </a:rPr>
              <a:t> </a:t>
            </a:r>
            <a:r>
              <a:rPr sz="1666" dirty="0" err="1">
                <a:latin typeface="MV Boli"/>
                <a:ea typeface="MV Boli"/>
                <a:cs typeface="MV Boli"/>
                <a:sym typeface="MV Boli"/>
              </a:rPr>
              <a:t>Stati</a:t>
            </a:r>
            <a:r>
              <a:rPr sz="1666" dirty="0">
                <a:latin typeface="MV Boli"/>
                <a:ea typeface="MV Boli"/>
                <a:cs typeface="MV Boli"/>
                <a:sym typeface="MV Boli"/>
              </a:rPr>
              <a:t> </a:t>
            </a:r>
            <a:r>
              <a:rPr sz="1666" dirty="0" err="1">
                <a:latin typeface="MV Boli"/>
                <a:ea typeface="MV Boli"/>
                <a:cs typeface="MV Boli"/>
                <a:sym typeface="MV Boli"/>
              </a:rPr>
              <a:t>riguardo</a:t>
            </a:r>
            <a:r>
              <a:rPr sz="1666" dirty="0">
                <a:latin typeface="MV Boli"/>
                <a:ea typeface="MV Boli"/>
                <a:cs typeface="MV Boli"/>
                <a:sym typeface="MV Boli"/>
              </a:rPr>
              <a:t> </a:t>
            </a:r>
            <a:r>
              <a:rPr sz="1666" dirty="0" err="1">
                <a:latin typeface="MV Boli"/>
                <a:ea typeface="MV Boli"/>
                <a:cs typeface="MV Boli"/>
                <a:sym typeface="MV Boli"/>
              </a:rPr>
              <a:t>i</a:t>
            </a:r>
            <a:r>
              <a:rPr sz="1666" dirty="0">
                <a:latin typeface="MV Boli"/>
                <a:ea typeface="MV Boli"/>
                <a:cs typeface="MV Boli"/>
                <a:sym typeface="MV Boli"/>
              </a:rPr>
              <a:t> </a:t>
            </a:r>
            <a:r>
              <a:rPr sz="1666" dirty="0" err="1">
                <a:latin typeface="MV Boli"/>
                <a:ea typeface="MV Boli"/>
                <a:cs typeface="MV Boli"/>
                <a:sym typeface="MV Boli"/>
              </a:rPr>
              <a:t>diritti</a:t>
            </a:r>
            <a:r>
              <a:rPr sz="1666" dirty="0">
                <a:latin typeface="MV Boli"/>
                <a:ea typeface="MV Boli"/>
                <a:cs typeface="MV Boli"/>
                <a:sym typeface="MV Boli"/>
              </a:rPr>
              <a:t> </a:t>
            </a:r>
            <a:r>
              <a:rPr sz="1666" dirty="0" err="1">
                <a:latin typeface="MV Boli"/>
                <a:ea typeface="MV Boli"/>
                <a:cs typeface="MV Boli"/>
                <a:sym typeface="MV Boli"/>
              </a:rPr>
              <a:t>umani</a:t>
            </a:r>
            <a:r>
              <a:rPr sz="1666" dirty="0">
                <a:latin typeface="MV Boli"/>
                <a:ea typeface="MV Boli"/>
                <a:cs typeface="MV Boli"/>
                <a:sym typeface="MV Boli"/>
              </a:rPr>
              <a:t> </a:t>
            </a:r>
            <a:r>
              <a:rPr sz="1666" dirty="0" err="1">
                <a:latin typeface="MV Boli"/>
                <a:ea typeface="MV Boli"/>
                <a:cs typeface="MV Boli"/>
                <a:sym typeface="MV Boli"/>
              </a:rPr>
              <a:t>dei</a:t>
            </a:r>
            <a:r>
              <a:rPr sz="1666" dirty="0">
                <a:latin typeface="MV Boli"/>
                <a:ea typeface="MV Boli"/>
                <a:cs typeface="MV Boli"/>
                <a:sym typeface="MV Boli"/>
              </a:rPr>
              <a:t> </a:t>
            </a:r>
            <a:r>
              <a:rPr sz="1666" dirty="0" err="1">
                <a:latin typeface="MV Boli"/>
                <a:ea typeface="MV Boli"/>
                <a:cs typeface="MV Boli"/>
                <a:sym typeface="MV Boli"/>
              </a:rPr>
              <a:t>minorenni</a:t>
            </a:r>
            <a:r>
              <a:rPr sz="1666" dirty="0">
                <a:latin typeface="MV Boli"/>
                <a:ea typeface="MV Boli"/>
                <a:cs typeface="MV Boli"/>
                <a:sym typeface="MV Boli"/>
              </a:rPr>
              <a:t> </a:t>
            </a:r>
            <a:r>
              <a:rPr sz="1666" dirty="0" err="1">
                <a:latin typeface="MV Boli"/>
                <a:ea typeface="MV Boli"/>
                <a:cs typeface="MV Boli"/>
                <a:sym typeface="MV Boli"/>
              </a:rPr>
              <a:t>nei</a:t>
            </a:r>
            <a:r>
              <a:rPr sz="1666" dirty="0">
                <a:latin typeface="MV Boli"/>
                <a:ea typeface="MV Boli"/>
                <a:cs typeface="MV Boli"/>
                <a:sym typeface="MV Boli"/>
              </a:rPr>
              <a:t> </a:t>
            </a:r>
            <a:r>
              <a:rPr sz="1666" dirty="0" err="1">
                <a:latin typeface="MV Boli"/>
                <a:ea typeface="MV Boli"/>
                <a:cs typeface="MV Boli"/>
                <a:sym typeface="MV Boli"/>
              </a:rPr>
              <a:t>contesti</a:t>
            </a:r>
            <a:r>
              <a:rPr sz="1666" dirty="0">
                <a:latin typeface="MV Boli"/>
                <a:ea typeface="MV Boli"/>
                <a:cs typeface="MV Boli"/>
                <a:sym typeface="MV Boli"/>
              </a:rPr>
              <a:t> di </a:t>
            </a:r>
            <a:r>
              <a:rPr sz="1666" dirty="0" err="1">
                <a:latin typeface="MV Boli"/>
                <a:ea typeface="MV Boli"/>
                <a:cs typeface="MV Boli"/>
                <a:sym typeface="MV Boli"/>
              </a:rPr>
              <a:t>migrazione</a:t>
            </a:r>
            <a:r>
              <a:rPr sz="1666" dirty="0">
                <a:latin typeface="MV Boli"/>
                <a:ea typeface="MV Boli"/>
                <a:cs typeface="MV Boli"/>
                <a:sym typeface="MV Boli"/>
              </a:rPr>
              <a:t> </a:t>
            </a:r>
            <a:r>
              <a:rPr sz="1666" dirty="0" err="1">
                <a:latin typeface="MV Boli"/>
                <a:ea typeface="MV Boli"/>
                <a:cs typeface="MV Boli"/>
                <a:sym typeface="MV Boli"/>
              </a:rPr>
              <a:t>internazionale</a:t>
            </a:r>
            <a:r>
              <a:rPr sz="1666" dirty="0">
                <a:latin typeface="MV Boli"/>
                <a:ea typeface="MV Boli"/>
                <a:cs typeface="MV Boli"/>
                <a:sym typeface="MV Boli"/>
              </a:rPr>
              <a:t> </a:t>
            </a:r>
            <a:r>
              <a:rPr sz="1666" dirty="0" err="1">
                <a:latin typeface="MV Boli"/>
                <a:ea typeface="MV Boli"/>
                <a:cs typeface="MV Boli"/>
                <a:sym typeface="MV Boli"/>
              </a:rPr>
              <a:t>nei</a:t>
            </a:r>
            <a:r>
              <a:rPr sz="1666" dirty="0">
                <a:latin typeface="MV Boli"/>
                <a:ea typeface="MV Boli"/>
                <a:cs typeface="MV Boli"/>
                <a:sym typeface="MV Boli"/>
              </a:rPr>
              <a:t> </a:t>
            </a:r>
            <a:r>
              <a:rPr sz="1666" dirty="0" err="1">
                <a:latin typeface="MV Boli"/>
                <a:ea typeface="MV Boli"/>
                <a:cs typeface="MV Boli"/>
                <a:sym typeface="MV Boli"/>
              </a:rPr>
              <a:t>paesi</a:t>
            </a:r>
            <a:r>
              <a:rPr sz="1666" dirty="0">
                <a:latin typeface="MV Boli"/>
                <a:ea typeface="MV Boli"/>
                <a:cs typeface="MV Boli"/>
                <a:sym typeface="MV Boli"/>
              </a:rPr>
              <a:t> di </a:t>
            </a:r>
            <a:r>
              <a:rPr sz="1666" dirty="0" err="1">
                <a:latin typeface="MV Boli"/>
                <a:ea typeface="MV Boli"/>
                <a:cs typeface="MV Boli"/>
                <a:sym typeface="MV Boli"/>
              </a:rPr>
              <a:t>origine</a:t>
            </a:r>
            <a:r>
              <a:rPr sz="1666" dirty="0">
                <a:latin typeface="MV Boli"/>
                <a:ea typeface="MV Boli"/>
                <a:cs typeface="MV Boli"/>
                <a:sym typeface="MV Boli"/>
              </a:rPr>
              <a:t>, </a:t>
            </a:r>
            <a:r>
              <a:rPr sz="1666" dirty="0" err="1">
                <a:latin typeface="MV Boli"/>
                <a:ea typeface="MV Boli"/>
                <a:cs typeface="MV Boli"/>
                <a:sym typeface="MV Boli"/>
              </a:rPr>
              <a:t>transito</a:t>
            </a:r>
            <a:r>
              <a:rPr sz="1666" dirty="0">
                <a:latin typeface="MV Boli"/>
                <a:ea typeface="MV Boli"/>
                <a:cs typeface="MV Boli"/>
                <a:sym typeface="MV Boli"/>
              </a:rPr>
              <a:t>, </a:t>
            </a:r>
            <a:r>
              <a:rPr sz="1666" dirty="0" err="1">
                <a:latin typeface="MV Boli"/>
                <a:ea typeface="MV Boli"/>
                <a:cs typeface="MV Boli"/>
                <a:sym typeface="MV Boli"/>
              </a:rPr>
              <a:t>destinazione</a:t>
            </a:r>
            <a:r>
              <a:rPr sz="1666" dirty="0">
                <a:latin typeface="MV Boli"/>
                <a:ea typeface="MV Boli"/>
                <a:cs typeface="MV Boli"/>
                <a:sym typeface="MV Boli"/>
              </a:rPr>
              <a:t> e </a:t>
            </a:r>
            <a:r>
              <a:rPr sz="1666" dirty="0" err="1">
                <a:latin typeface="MV Boli"/>
                <a:ea typeface="MV Boli"/>
                <a:cs typeface="MV Boli"/>
                <a:sym typeface="MV Boli"/>
              </a:rPr>
              <a:t>ritorno</a:t>
            </a:r>
            <a:r>
              <a:rPr sz="1666" dirty="0">
                <a:latin typeface="MV Boli"/>
                <a:ea typeface="MV Boli"/>
                <a:cs typeface="MV Boli"/>
                <a:sym typeface="MV Boli"/>
              </a:rPr>
              <a:t>, 2017.</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sldNum" sz="quarter" idx="2"/>
          </p:nvPr>
        </p:nvSpPr>
        <p:spPr>
          <a:xfrm>
            <a:off x="7589835" y="6494998"/>
            <a:ext cx="503240" cy="288389"/>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200">
                <a:solidFill>
                  <a:srgbClr val="FFFFFF"/>
                </a:solidFill>
              </a:rPr>
              <a:t>13</a:t>
            </a:fld>
            <a:endParaRPr sz="1200">
              <a:solidFill>
                <a:srgbClr val="FFFFFF"/>
              </a:solidFill>
            </a:endParaRPr>
          </a:p>
        </p:txBody>
      </p:sp>
      <p:sp>
        <p:nvSpPr>
          <p:cNvPr id="78" name="Shape 78"/>
          <p:cNvSpPr>
            <a:spLocks noGrp="1"/>
          </p:cNvSpPr>
          <p:nvPr>
            <p:ph type="title" idx="4294967295"/>
          </p:nvPr>
        </p:nvSpPr>
        <p:spPr>
          <a:xfrm>
            <a:off x="458787" y="714077"/>
            <a:ext cx="8226426" cy="874763"/>
          </a:xfrm>
          <a:prstGeom prst="rect">
            <a:avLst/>
          </a:prstGeom>
        </p:spPr>
        <p:txBody>
          <a:bodyPr lIns="0" tIns="0" rIns="0" bIns="0">
            <a:normAutofit/>
          </a:bodyPr>
          <a:lstStyle>
            <a:lvl1pPr>
              <a:defRPr sz="3300">
                <a:solidFill>
                  <a:srgbClr val="585858"/>
                </a:solidFill>
                <a:latin typeface="MV Boli"/>
                <a:ea typeface="MV Boli"/>
                <a:cs typeface="MV Boli"/>
                <a:sym typeface="MV Boli"/>
              </a:defRPr>
            </a:lvl1pPr>
          </a:lstStyle>
          <a:p>
            <a:pPr lvl="0">
              <a:defRPr sz="1800">
                <a:solidFill>
                  <a:srgbClr val="000000"/>
                </a:solidFill>
              </a:defRPr>
            </a:pPr>
            <a:r>
              <a:rPr sz="3300">
                <a:solidFill>
                  <a:srgbClr val="585858"/>
                </a:solidFill>
              </a:rPr>
              <a:t>Il tutore volontario perché …</a:t>
            </a:r>
          </a:p>
        </p:txBody>
      </p:sp>
      <p:sp>
        <p:nvSpPr>
          <p:cNvPr id="79" name="Shape 79"/>
          <p:cNvSpPr>
            <a:spLocks noGrp="1"/>
          </p:cNvSpPr>
          <p:nvPr>
            <p:ph type="body" idx="4294967295"/>
          </p:nvPr>
        </p:nvSpPr>
        <p:spPr>
          <a:xfrm>
            <a:off x="458787" y="1642715"/>
            <a:ext cx="8226426" cy="5215287"/>
          </a:xfrm>
          <a:prstGeom prst="rect">
            <a:avLst/>
          </a:prstGeom>
        </p:spPr>
        <p:txBody>
          <a:bodyPr lIns="0" tIns="0" rIns="0" bIns="0">
            <a:normAutofit/>
          </a:bodyPr>
          <a:lstStyle/>
          <a:p>
            <a:pPr marL="0" lvl="0" indent="0">
              <a:buSzTx/>
              <a:buNone/>
              <a:defRPr sz="1800">
                <a:solidFill>
                  <a:srgbClr val="000000"/>
                </a:solidFill>
              </a:defRPr>
            </a:pPr>
            <a:r>
              <a:rPr sz="1700">
                <a:solidFill>
                  <a:srgbClr val="585858"/>
                </a:solidFill>
                <a:latin typeface="MV Boli"/>
                <a:ea typeface="MV Boli"/>
                <a:cs typeface="MV Boli"/>
                <a:sym typeface="MV Boli"/>
              </a:rPr>
              <a:t>“La Convenzione perciò non impegna solo il politico o il legislatore o il giurista: ogni persona che abbia occasione di occuparsi di un itinerario educativo, ogni agenzia di socializzazione, ogni settore che concorre alla costruzione di una personalità giovanile deve sentirsi chiamato in causa dal documento dell’ONU e deve lasciarsi compromettere dalla tensione ideale che traspare dal testo della Convenzione. </a:t>
            </a:r>
          </a:p>
          <a:p>
            <a:pPr marL="0" lvl="0" indent="0">
              <a:buSzTx/>
              <a:buNone/>
              <a:defRPr sz="1800">
                <a:solidFill>
                  <a:srgbClr val="000000"/>
                </a:solidFill>
              </a:defRPr>
            </a:pPr>
            <a:r>
              <a:rPr sz="1700">
                <a:solidFill>
                  <a:srgbClr val="585858"/>
                </a:solidFill>
                <a:latin typeface="MV Boli"/>
                <a:ea typeface="MV Boli"/>
                <a:cs typeface="MV Boli"/>
                <a:sym typeface="MV Boli"/>
              </a:rPr>
              <a:t>È una pedagogia dello sviluppo umano che viene proposta con la Convenzione ed a questo impegno individuale e collettivo nessuno può sottrarsi.... </a:t>
            </a:r>
          </a:p>
          <a:p>
            <a:pPr marL="0" lvl="0" indent="0">
              <a:buSzTx/>
              <a:buNone/>
              <a:defRPr sz="1800">
                <a:solidFill>
                  <a:srgbClr val="000000"/>
                </a:solidFill>
              </a:defRPr>
            </a:pPr>
            <a:r>
              <a:rPr sz="1700">
                <a:solidFill>
                  <a:srgbClr val="585858"/>
                </a:solidFill>
                <a:latin typeface="MV Boli"/>
                <a:ea typeface="MV Boli"/>
                <a:cs typeface="MV Boli"/>
                <a:sym typeface="MV Boli"/>
              </a:rPr>
              <a:t>Il programma educativo e promozionale che la Convenzione propone, esige che l’interesse del minore e l’attuazione dei suoi diritti divenga l’obiettivo principale dell’azione collettiva”. </a:t>
            </a:r>
          </a:p>
          <a:p>
            <a:pPr marL="0" lvl="8" indent="1828800" algn="r">
              <a:buSzTx/>
              <a:buNone/>
              <a:defRPr sz="1800">
                <a:solidFill>
                  <a:srgbClr val="000000"/>
                </a:solidFill>
              </a:defRPr>
            </a:pPr>
            <a:r>
              <a:rPr sz="1700">
                <a:solidFill>
                  <a:srgbClr val="585858"/>
                </a:solidFill>
                <a:latin typeface="MV Boli"/>
                <a:ea typeface="MV Boli"/>
                <a:cs typeface="MV Boli"/>
                <a:sym typeface="MV Boli"/>
              </a:rPr>
              <a:t>Alfredo Carlo Moro </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hape 81"/>
          <p:cNvSpPr>
            <a:spLocks noGrp="1"/>
          </p:cNvSpPr>
          <p:nvPr>
            <p:ph type="sldNum" sz="quarter" idx="2"/>
          </p:nvPr>
        </p:nvSpPr>
        <p:spPr>
          <a:xfrm>
            <a:off x="7589835" y="6494998"/>
            <a:ext cx="503240" cy="288389"/>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200">
                <a:solidFill>
                  <a:srgbClr val="FFFFFF"/>
                </a:solidFill>
              </a:rPr>
              <a:t>14</a:t>
            </a:fld>
            <a:endParaRPr sz="1200">
              <a:solidFill>
                <a:srgbClr val="FFFFFF"/>
              </a:solidFill>
            </a:endParaRPr>
          </a:p>
        </p:txBody>
      </p:sp>
      <p:sp>
        <p:nvSpPr>
          <p:cNvPr id="82" name="Shape 82"/>
          <p:cNvSpPr>
            <a:spLocks noGrp="1"/>
          </p:cNvSpPr>
          <p:nvPr>
            <p:ph type="body" idx="4294967295"/>
          </p:nvPr>
        </p:nvSpPr>
        <p:spPr>
          <a:xfrm>
            <a:off x="458787" y="2248047"/>
            <a:ext cx="8226426" cy="3439769"/>
          </a:xfrm>
          <a:prstGeom prst="rect">
            <a:avLst/>
          </a:prstGeom>
        </p:spPr>
        <p:txBody>
          <a:bodyPr lIns="0" tIns="0" rIns="0" bIns="0">
            <a:normAutofit/>
          </a:bodyPr>
          <a:lstStyle/>
          <a:p>
            <a:pPr marL="0" lvl="0" indent="0">
              <a:buSzTx/>
              <a:buNone/>
              <a:defRPr sz="1800">
                <a:solidFill>
                  <a:srgbClr val="000000"/>
                </a:solidFill>
              </a:defRPr>
            </a:pPr>
            <a:r>
              <a:rPr sz="1900">
                <a:solidFill>
                  <a:srgbClr val="585858"/>
                </a:solidFill>
                <a:latin typeface="MV Boli"/>
                <a:ea typeface="MV Boli"/>
                <a:cs typeface="MV Boli"/>
                <a:sym typeface="MV Boli"/>
              </a:rPr>
              <a:t>“Deve esserci un fondo, su cui poter cucire queste complesse relazioni, ma la trapunta a riquadri non è la storia dei vari pezzi di stoffa di cui è fatta. </a:t>
            </a:r>
          </a:p>
          <a:p>
            <a:pPr marL="0" lvl="0" indent="0">
              <a:buSzTx/>
              <a:buNone/>
              <a:defRPr sz="1800">
                <a:solidFill>
                  <a:srgbClr val="000000"/>
                </a:solidFill>
              </a:defRPr>
            </a:pPr>
            <a:r>
              <a:rPr sz="1900">
                <a:solidFill>
                  <a:srgbClr val="585858"/>
                </a:solidFill>
                <a:latin typeface="MV Boli"/>
                <a:ea typeface="MV Boli"/>
                <a:cs typeface="MV Boli"/>
                <a:sym typeface="MV Boli"/>
              </a:rPr>
              <a:t>È la loro combinazione in nuovo tessuto che dà colore e calore”. </a:t>
            </a:r>
          </a:p>
          <a:p>
            <a:pPr marL="0" lvl="0" indent="0">
              <a:buSzTx/>
              <a:buNone/>
              <a:defRPr sz="1800">
                <a:solidFill>
                  <a:srgbClr val="000000"/>
                </a:solidFill>
              </a:defRPr>
            </a:pPr>
            <a:endParaRPr sz="1700">
              <a:solidFill>
                <a:srgbClr val="585858"/>
              </a:solidFill>
              <a:latin typeface="MV Boli"/>
              <a:ea typeface="MV Boli"/>
              <a:cs typeface="MV Boli"/>
              <a:sym typeface="MV Boli"/>
            </a:endParaRPr>
          </a:p>
          <a:p>
            <a:pPr marL="0" lvl="0" indent="0">
              <a:buSzTx/>
              <a:buNone/>
              <a:defRPr sz="1800">
                <a:solidFill>
                  <a:srgbClr val="000000"/>
                </a:solidFill>
              </a:defRPr>
            </a:pPr>
            <a:endParaRPr sz="1700">
              <a:solidFill>
                <a:srgbClr val="585858"/>
              </a:solidFill>
              <a:latin typeface="MV Boli"/>
              <a:ea typeface="MV Boli"/>
              <a:cs typeface="MV Boli"/>
              <a:sym typeface="MV Boli"/>
            </a:endParaRPr>
          </a:p>
          <a:p>
            <a:pPr marL="0" lvl="8" indent="1828800" algn="r">
              <a:buSzTx/>
              <a:buNone/>
              <a:defRPr sz="1800">
                <a:solidFill>
                  <a:srgbClr val="000000"/>
                </a:solidFill>
              </a:defRPr>
            </a:pPr>
            <a:r>
              <a:rPr sz="1700">
                <a:solidFill>
                  <a:srgbClr val="585858"/>
                </a:solidFill>
                <a:latin typeface="MV Boli"/>
                <a:ea typeface="MV Boli"/>
                <a:cs typeface="MV Boli"/>
                <a:sym typeface="MV Boli"/>
              </a:rPr>
              <a:t>Gregory Bateson </a:t>
            </a:r>
          </a:p>
        </p:txBody>
      </p:sp>
      <p:sp>
        <p:nvSpPr>
          <p:cNvPr id="83" name="Shape 83"/>
          <p:cNvSpPr>
            <a:spLocks noGrp="1"/>
          </p:cNvSpPr>
          <p:nvPr>
            <p:ph type="title" idx="4294967295"/>
          </p:nvPr>
        </p:nvSpPr>
        <p:spPr>
          <a:xfrm>
            <a:off x="561131" y="769936"/>
            <a:ext cx="8124081" cy="1071317"/>
          </a:xfrm>
          <a:prstGeom prst="rect">
            <a:avLst/>
          </a:prstGeom>
        </p:spPr>
        <p:txBody>
          <a:bodyPr lIns="0" tIns="0" rIns="0" bIns="0">
            <a:normAutofit/>
          </a:bodyPr>
          <a:lstStyle>
            <a:lvl1pPr>
              <a:defRPr sz="2700">
                <a:solidFill>
                  <a:srgbClr val="585858"/>
                </a:solidFill>
                <a:latin typeface="MV Boli"/>
                <a:ea typeface="MV Boli"/>
                <a:cs typeface="MV Boli"/>
                <a:sym typeface="MV Boli"/>
              </a:defRPr>
            </a:lvl1pPr>
          </a:lstStyle>
          <a:p>
            <a:pPr lvl="0">
              <a:defRPr sz="1800">
                <a:solidFill>
                  <a:srgbClr val="000000"/>
                </a:solidFill>
              </a:defRPr>
            </a:pPr>
            <a:r>
              <a:rPr sz="2700">
                <a:solidFill>
                  <a:srgbClr val="585858"/>
                </a:solidFill>
              </a:rPr>
              <a:t>Il tutore volontario ascolta …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hape 85"/>
          <p:cNvSpPr>
            <a:spLocks noGrp="1"/>
          </p:cNvSpPr>
          <p:nvPr>
            <p:ph type="sldNum" sz="quarter" idx="2"/>
          </p:nvPr>
        </p:nvSpPr>
        <p:spPr>
          <a:xfrm>
            <a:off x="7589835" y="6494998"/>
            <a:ext cx="503240" cy="288389"/>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200">
                <a:solidFill>
                  <a:srgbClr val="FFFFFF"/>
                </a:solidFill>
              </a:rPr>
              <a:t>15</a:t>
            </a:fld>
            <a:endParaRPr sz="1200">
              <a:solidFill>
                <a:srgbClr val="FFFFFF"/>
              </a:solidFill>
            </a:endParaRPr>
          </a:p>
        </p:txBody>
      </p:sp>
      <p:sp>
        <p:nvSpPr>
          <p:cNvPr id="86" name="Shape 86"/>
          <p:cNvSpPr>
            <a:spLocks noGrp="1"/>
          </p:cNvSpPr>
          <p:nvPr>
            <p:ph type="title" idx="4294967295"/>
          </p:nvPr>
        </p:nvSpPr>
        <p:spPr>
          <a:xfrm>
            <a:off x="311297" y="769936"/>
            <a:ext cx="8373917" cy="1668465"/>
          </a:xfrm>
          <a:prstGeom prst="rect">
            <a:avLst/>
          </a:prstGeom>
        </p:spPr>
        <p:txBody>
          <a:bodyPr lIns="0" tIns="0" rIns="0" bIns="0">
            <a:normAutofit/>
          </a:bodyPr>
          <a:lstStyle>
            <a:lvl1pPr>
              <a:defRPr sz="3200">
                <a:solidFill>
                  <a:srgbClr val="585858"/>
                </a:solidFill>
                <a:latin typeface="MV Boli"/>
                <a:ea typeface="MV Boli"/>
                <a:cs typeface="MV Boli"/>
                <a:sym typeface="MV Boli"/>
              </a:defRPr>
            </a:lvl1pPr>
          </a:lstStyle>
          <a:p>
            <a:pPr lvl="0">
              <a:defRPr sz="1800">
                <a:solidFill>
                  <a:srgbClr val="000000"/>
                </a:solidFill>
              </a:defRPr>
            </a:pPr>
            <a:r>
              <a:rPr sz="3200">
                <a:solidFill>
                  <a:srgbClr val="585858"/>
                </a:solidFill>
              </a:rPr>
              <a:t>…il servizio sociale professionale, il tutore, il msna</a:t>
            </a:r>
          </a:p>
        </p:txBody>
      </p:sp>
      <p:sp>
        <p:nvSpPr>
          <p:cNvPr id="87" name="Shape 87"/>
          <p:cNvSpPr>
            <a:spLocks noGrp="1"/>
          </p:cNvSpPr>
          <p:nvPr>
            <p:ph type="body" idx="4294967295"/>
          </p:nvPr>
        </p:nvSpPr>
        <p:spPr>
          <a:xfrm>
            <a:off x="311297" y="2692648"/>
            <a:ext cx="8373917" cy="4165353"/>
          </a:xfrm>
          <a:prstGeom prst="rect">
            <a:avLst/>
          </a:prstGeom>
        </p:spPr>
        <p:txBody>
          <a:bodyPr lIns="0" tIns="0" rIns="0" bIns="0">
            <a:normAutofit/>
          </a:bodyPr>
          <a:lstStyle/>
          <a:p>
            <a:pPr marL="0" lvl="0" indent="0">
              <a:buSzTx/>
              <a:buNone/>
              <a:defRPr sz="1800">
                <a:solidFill>
                  <a:srgbClr val="000000"/>
                </a:solidFill>
              </a:defRPr>
            </a:pPr>
            <a:r>
              <a:rPr sz="1900">
                <a:solidFill>
                  <a:srgbClr val="585858"/>
                </a:solidFill>
                <a:latin typeface="MV Boli"/>
                <a:ea typeface="MV Boli"/>
                <a:cs typeface="MV Boli"/>
                <a:sym typeface="MV Boli"/>
              </a:rPr>
              <a:t>“Le radici non sprofondano nel buio atavico delle origini, alla ricerca di una pretesa purezza, ma si allargano in superficie come rami di una pianta, a incontrare altre radici e a stringerle con le mani”. </a:t>
            </a:r>
          </a:p>
          <a:p>
            <a:pPr marL="0" lvl="0" indent="0" algn="r">
              <a:buSzTx/>
              <a:buNone/>
              <a:defRPr sz="1800">
                <a:solidFill>
                  <a:srgbClr val="000000"/>
                </a:solidFill>
              </a:defRPr>
            </a:pPr>
            <a:r>
              <a:rPr>
                <a:solidFill>
                  <a:srgbClr val="585858"/>
                </a:solidFill>
                <a:latin typeface="MV Boli"/>
                <a:ea typeface="MV Boli"/>
                <a:cs typeface="MV Boli"/>
                <a:sym typeface="MV Boli"/>
              </a:rPr>
              <a:t>Edouard Glissant </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89"/>
          <p:cNvSpPr>
            <a:spLocks noGrp="1"/>
          </p:cNvSpPr>
          <p:nvPr>
            <p:ph type="sldNum" sz="quarter" idx="2"/>
          </p:nvPr>
        </p:nvSpPr>
        <p:spPr>
          <a:xfrm>
            <a:off x="7589835" y="6494998"/>
            <a:ext cx="503240" cy="288389"/>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200">
                <a:solidFill>
                  <a:srgbClr val="FFFFFF"/>
                </a:solidFill>
              </a:rPr>
              <a:t>16</a:t>
            </a:fld>
            <a:endParaRPr sz="1200">
              <a:solidFill>
                <a:srgbClr val="FFFFFF"/>
              </a:solidFill>
            </a:endParaRPr>
          </a:p>
        </p:txBody>
      </p:sp>
      <p:sp>
        <p:nvSpPr>
          <p:cNvPr id="90" name="Shape 90"/>
          <p:cNvSpPr>
            <a:spLocks noGrp="1"/>
          </p:cNvSpPr>
          <p:nvPr>
            <p:ph type="body" idx="4294967295"/>
          </p:nvPr>
        </p:nvSpPr>
        <p:spPr>
          <a:xfrm>
            <a:off x="437203" y="1483057"/>
            <a:ext cx="8111533" cy="4419600"/>
          </a:xfrm>
          <a:prstGeom prst="rect">
            <a:avLst/>
          </a:prstGeom>
        </p:spPr>
        <p:txBody>
          <a:bodyPr lIns="0" tIns="0" rIns="0" bIns="0">
            <a:normAutofit/>
          </a:bodyPr>
          <a:lstStyle/>
          <a:p>
            <a:pPr marL="0" lvl="0" indent="0">
              <a:buSzTx/>
              <a:buNone/>
              <a:defRPr sz="1800">
                <a:solidFill>
                  <a:srgbClr val="000000"/>
                </a:solidFill>
              </a:defRPr>
            </a:pPr>
            <a:endParaRPr sz="1500" dirty="0">
              <a:solidFill>
                <a:srgbClr val="585858"/>
              </a:solidFill>
              <a:latin typeface="MV Boli"/>
              <a:ea typeface="MV Boli"/>
              <a:cs typeface="MV Boli"/>
              <a:sym typeface="MV Boli"/>
            </a:endParaRPr>
          </a:p>
          <a:p>
            <a:pPr marL="0" lvl="0" indent="0">
              <a:buSzTx/>
              <a:buNone/>
              <a:defRPr sz="1800">
                <a:solidFill>
                  <a:srgbClr val="000000"/>
                </a:solidFill>
              </a:defRPr>
            </a:pPr>
            <a:r>
              <a:rPr sz="1900" dirty="0">
                <a:solidFill>
                  <a:srgbClr val="585858"/>
                </a:solidFill>
                <a:latin typeface="MV Boli"/>
                <a:ea typeface="MV Boli"/>
                <a:cs typeface="MV Boli"/>
                <a:sym typeface="MV Boli"/>
              </a:rPr>
              <a:t>Il </a:t>
            </a:r>
            <a:r>
              <a:rPr sz="1900" dirty="0" err="1">
                <a:solidFill>
                  <a:srgbClr val="585858"/>
                </a:solidFill>
                <a:latin typeface="MV Boli"/>
                <a:ea typeface="MV Boli"/>
                <a:cs typeface="MV Boli"/>
                <a:sym typeface="MV Boli"/>
              </a:rPr>
              <a:t>tutore</a:t>
            </a:r>
            <a:r>
              <a:rPr sz="1900" dirty="0">
                <a:solidFill>
                  <a:srgbClr val="585858"/>
                </a:solidFill>
                <a:latin typeface="MV Boli"/>
                <a:ea typeface="MV Boli"/>
                <a:cs typeface="MV Boli"/>
                <a:sym typeface="MV Boli"/>
              </a:rPr>
              <a:t> </a:t>
            </a:r>
            <a:r>
              <a:rPr sz="1900" dirty="0" err="1">
                <a:solidFill>
                  <a:srgbClr val="585858"/>
                </a:solidFill>
                <a:latin typeface="MV Boli"/>
                <a:ea typeface="MV Boli"/>
                <a:cs typeface="MV Boli"/>
                <a:sym typeface="MV Boli"/>
              </a:rPr>
              <a:t>volontario</a:t>
            </a:r>
            <a:r>
              <a:rPr sz="1900" dirty="0">
                <a:solidFill>
                  <a:srgbClr val="585858"/>
                </a:solidFill>
                <a:latin typeface="MV Boli"/>
                <a:ea typeface="MV Boli"/>
                <a:cs typeface="MV Boli"/>
                <a:sym typeface="MV Boli"/>
              </a:rPr>
              <a:t> è “la persona </a:t>
            </a:r>
            <a:r>
              <a:rPr sz="1900" dirty="0" err="1">
                <a:solidFill>
                  <a:srgbClr val="585858"/>
                </a:solidFill>
                <a:latin typeface="MV Boli"/>
                <a:ea typeface="MV Boli"/>
                <a:cs typeface="MV Boli"/>
                <a:sym typeface="MV Boli"/>
              </a:rPr>
              <a:t>che</a:t>
            </a:r>
            <a:r>
              <a:rPr sz="1900" dirty="0">
                <a:solidFill>
                  <a:srgbClr val="585858"/>
                </a:solidFill>
                <a:latin typeface="MV Boli"/>
                <a:ea typeface="MV Boli"/>
                <a:cs typeface="MV Boli"/>
                <a:sym typeface="MV Boli"/>
              </a:rPr>
              <a:t>, a </a:t>
            </a:r>
            <a:r>
              <a:rPr sz="1900" dirty="0" err="1">
                <a:solidFill>
                  <a:srgbClr val="585858"/>
                </a:solidFill>
                <a:latin typeface="MV Boli"/>
                <a:ea typeface="MV Boli"/>
                <a:cs typeface="MV Boli"/>
                <a:sym typeface="MV Boli"/>
              </a:rPr>
              <a:t>titolo</a:t>
            </a:r>
            <a:r>
              <a:rPr sz="1900" dirty="0">
                <a:solidFill>
                  <a:srgbClr val="585858"/>
                </a:solidFill>
                <a:latin typeface="MV Boli"/>
                <a:ea typeface="MV Boli"/>
                <a:cs typeface="MV Boli"/>
                <a:sym typeface="MV Boli"/>
              </a:rPr>
              <a:t> </a:t>
            </a:r>
            <a:r>
              <a:rPr sz="1900" dirty="0" err="1">
                <a:solidFill>
                  <a:srgbClr val="585858"/>
                </a:solidFill>
                <a:latin typeface="MV Boli"/>
                <a:ea typeface="MV Boli"/>
                <a:cs typeface="MV Boli"/>
                <a:sym typeface="MV Boli"/>
              </a:rPr>
              <a:t>gratuito</a:t>
            </a:r>
            <a:r>
              <a:rPr sz="1900" dirty="0">
                <a:solidFill>
                  <a:srgbClr val="585858"/>
                </a:solidFill>
                <a:latin typeface="MV Boli"/>
                <a:ea typeface="MV Boli"/>
                <a:cs typeface="MV Boli"/>
                <a:sym typeface="MV Boli"/>
              </a:rPr>
              <a:t> e </a:t>
            </a:r>
            <a:r>
              <a:rPr sz="1900" dirty="0" err="1">
                <a:solidFill>
                  <a:srgbClr val="585858"/>
                </a:solidFill>
                <a:latin typeface="MV Boli"/>
                <a:ea typeface="MV Boli"/>
                <a:cs typeface="MV Boli"/>
                <a:sym typeface="MV Boli"/>
              </a:rPr>
              <a:t>volontario</a:t>
            </a:r>
            <a:r>
              <a:rPr sz="1900" dirty="0">
                <a:solidFill>
                  <a:srgbClr val="585858"/>
                </a:solidFill>
                <a:latin typeface="MV Boli"/>
                <a:ea typeface="MV Boli"/>
                <a:cs typeface="MV Boli"/>
                <a:sym typeface="MV Boli"/>
              </a:rPr>
              <a:t>, non solo </a:t>
            </a:r>
            <a:r>
              <a:rPr sz="1900" dirty="0" err="1">
                <a:solidFill>
                  <a:srgbClr val="585858"/>
                </a:solidFill>
                <a:latin typeface="MV Boli"/>
                <a:ea typeface="MV Boli"/>
                <a:cs typeface="MV Boli"/>
                <a:sym typeface="MV Boli"/>
              </a:rPr>
              <a:t>voglia</a:t>
            </a:r>
            <a:r>
              <a:rPr sz="1900" dirty="0">
                <a:solidFill>
                  <a:srgbClr val="585858"/>
                </a:solidFill>
                <a:latin typeface="MV Boli"/>
                <a:ea typeface="MV Boli"/>
                <a:cs typeface="MV Boli"/>
                <a:sym typeface="MV Boli"/>
              </a:rPr>
              <a:t> e </a:t>
            </a:r>
            <a:r>
              <a:rPr sz="1900" dirty="0" err="1">
                <a:solidFill>
                  <a:srgbClr val="585858"/>
                </a:solidFill>
                <a:latin typeface="MV Boli"/>
                <a:ea typeface="MV Boli"/>
                <a:cs typeface="MV Boli"/>
                <a:sym typeface="MV Boli"/>
              </a:rPr>
              <a:t>sia</a:t>
            </a:r>
            <a:r>
              <a:rPr sz="1900" dirty="0">
                <a:solidFill>
                  <a:srgbClr val="585858"/>
                </a:solidFill>
                <a:latin typeface="MV Boli"/>
                <a:ea typeface="MV Boli"/>
                <a:cs typeface="MV Boli"/>
                <a:sym typeface="MV Boli"/>
              </a:rPr>
              <a:t> in </a:t>
            </a:r>
            <a:r>
              <a:rPr sz="1900" dirty="0" err="1">
                <a:solidFill>
                  <a:srgbClr val="585858"/>
                </a:solidFill>
                <a:latin typeface="MV Boli"/>
                <a:ea typeface="MV Boli"/>
                <a:cs typeface="MV Boli"/>
                <a:sym typeface="MV Boli"/>
              </a:rPr>
              <a:t>grado</a:t>
            </a:r>
            <a:r>
              <a:rPr sz="1900" dirty="0">
                <a:solidFill>
                  <a:srgbClr val="585858"/>
                </a:solidFill>
                <a:latin typeface="MV Boli"/>
                <a:ea typeface="MV Boli"/>
                <a:cs typeface="MV Boli"/>
                <a:sym typeface="MV Boli"/>
              </a:rPr>
              <a:t> di </a:t>
            </a:r>
            <a:r>
              <a:rPr sz="1900" dirty="0" err="1">
                <a:solidFill>
                  <a:srgbClr val="585858"/>
                </a:solidFill>
                <a:latin typeface="MV Boli"/>
                <a:ea typeface="MV Boli"/>
                <a:cs typeface="MV Boli"/>
                <a:sym typeface="MV Boli"/>
              </a:rPr>
              <a:t>rappresentare</a:t>
            </a:r>
            <a:r>
              <a:rPr sz="1900" dirty="0">
                <a:solidFill>
                  <a:srgbClr val="585858"/>
                </a:solidFill>
                <a:latin typeface="MV Boli"/>
                <a:ea typeface="MV Boli"/>
                <a:cs typeface="MV Boli"/>
                <a:sym typeface="MV Boli"/>
              </a:rPr>
              <a:t> </a:t>
            </a:r>
            <a:r>
              <a:rPr sz="1900" dirty="0" err="1">
                <a:solidFill>
                  <a:srgbClr val="585858"/>
                </a:solidFill>
                <a:latin typeface="MV Boli"/>
                <a:ea typeface="MV Boli"/>
                <a:cs typeface="MV Boli"/>
                <a:sym typeface="MV Boli"/>
              </a:rPr>
              <a:t>giuridicamente</a:t>
            </a:r>
            <a:r>
              <a:rPr sz="1900" dirty="0">
                <a:solidFill>
                  <a:srgbClr val="585858"/>
                </a:solidFill>
                <a:latin typeface="MV Boli"/>
                <a:ea typeface="MV Boli"/>
                <a:cs typeface="MV Boli"/>
                <a:sym typeface="MV Boli"/>
              </a:rPr>
              <a:t> un </a:t>
            </a:r>
            <a:r>
              <a:rPr sz="1900" dirty="0" err="1">
                <a:solidFill>
                  <a:srgbClr val="585858"/>
                </a:solidFill>
                <a:latin typeface="MV Boli"/>
                <a:ea typeface="MV Boli"/>
                <a:cs typeface="MV Boli"/>
                <a:sym typeface="MV Boli"/>
              </a:rPr>
              <a:t>minore</a:t>
            </a:r>
            <a:r>
              <a:rPr sz="1900" dirty="0">
                <a:solidFill>
                  <a:srgbClr val="585858"/>
                </a:solidFill>
                <a:latin typeface="MV Boli"/>
                <a:ea typeface="MV Boli"/>
                <a:cs typeface="MV Boli"/>
                <a:sym typeface="MV Boli"/>
              </a:rPr>
              <a:t> </a:t>
            </a:r>
            <a:r>
              <a:rPr sz="1900" dirty="0" err="1">
                <a:solidFill>
                  <a:srgbClr val="585858"/>
                </a:solidFill>
                <a:latin typeface="MV Boli"/>
                <a:ea typeface="MV Boli"/>
                <a:cs typeface="MV Boli"/>
                <a:sym typeface="MV Boli"/>
              </a:rPr>
              <a:t>straniero</a:t>
            </a:r>
            <a:r>
              <a:rPr sz="1900" dirty="0">
                <a:solidFill>
                  <a:srgbClr val="585858"/>
                </a:solidFill>
                <a:latin typeface="MV Boli"/>
                <a:ea typeface="MV Boli"/>
                <a:cs typeface="MV Boli"/>
                <a:sym typeface="MV Boli"/>
              </a:rPr>
              <a:t> non </a:t>
            </a:r>
            <a:r>
              <a:rPr sz="1900" dirty="0" err="1">
                <a:solidFill>
                  <a:srgbClr val="585858"/>
                </a:solidFill>
                <a:latin typeface="MV Boli"/>
                <a:ea typeface="MV Boli"/>
                <a:cs typeface="MV Boli"/>
                <a:sym typeface="MV Boli"/>
              </a:rPr>
              <a:t>accompagnato</a:t>
            </a:r>
            <a:r>
              <a:rPr sz="1900" dirty="0">
                <a:solidFill>
                  <a:srgbClr val="585858"/>
                </a:solidFill>
                <a:latin typeface="MV Boli"/>
                <a:ea typeface="MV Boli"/>
                <a:cs typeface="MV Boli"/>
                <a:sym typeface="MV Boli"/>
              </a:rPr>
              <a:t>, ma </a:t>
            </a:r>
            <a:r>
              <a:rPr sz="1900" dirty="0" err="1">
                <a:solidFill>
                  <a:srgbClr val="585858"/>
                </a:solidFill>
                <a:latin typeface="MV Boli"/>
                <a:ea typeface="MV Boli"/>
                <a:cs typeface="MV Boli"/>
                <a:sym typeface="MV Boli"/>
              </a:rPr>
              <a:t>sia</a:t>
            </a:r>
            <a:r>
              <a:rPr sz="1900" dirty="0">
                <a:solidFill>
                  <a:srgbClr val="585858"/>
                </a:solidFill>
                <a:latin typeface="MV Boli"/>
                <a:ea typeface="MV Boli"/>
                <a:cs typeface="MV Boli"/>
                <a:sym typeface="MV Boli"/>
              </a:rPr>
              <a:t> </a:t>
            </a:r>
            <a:r>
              <a:rPr sz="1900" dirty="0" err="1">
                <a:solidFill>
                  <a:srgbClr val="585858"/>
                </a:solidFill>
                <a:latin typeface="MV Boli"/>
                <a:ea typeface="MV Boli"/>
                <a:cs typeface="MV Boli"/>
                <a:sym typeface="MV Boli"/>
              </a:rPr>
              <a:t>anche</a:t>
            </a:r>
            <a:r>
              <a:rPr sz="1900" dirty="0">
                <a:solidFill>
                  <a:srgbClr val="585858"/>
                </a:solidFill>
                <a:latin typeface="MV Boli"/>
                <a:ea typeface="MV Boli"/>
                <a:cs typeface="MV Boli"/>
                <a:sym typeface="MV Boli"/>
              </a:rPr>
              <a:t> </a:t>
            </a:r>
            <a:r>
              <a:rPr sz="1900" dirty="0" err="1">
                <a:solidFill>
                  <a:srgbClr val="585858"/>
                </a:solidFill>
                <a:latin typeface="MV Boli"/>
                <a:ea typeface="MV Boli"/>
                <a:cs typeface="MV Boli"/>
                <a:sym typeface="MV Boli"/>
              </a:rPr>
              <a:t>una</a:t>
            </a:r>
            <a:r>
              <a:rPr sz="1900" dirty="0">
                <a:solidFill>
                  <a:srgbClr val="585858"/>
                </a:solidFill>
                <a:latin typeface="MV Boli"/>
                <a:ea typeface="MV Boli"/>
                <a:cs typeface="MV Boli"/>
                <a:sym typeface="MV Boli"/>
              </a:rPr>
              <a:t> persona </a:t>
            </a:r>
            <a:r>
              <a:rPr sz="1900" dirty="0" err="1">
                <a:solidFill>
                  <a:srgbClr val="585858"/>
                </a:solidFill>
                <a:latin typeface="MV Boli"/>
                <a:ea typeface="MV Boli"/>
                <a:cs typeface="MV Boli"/>
                <a:sym typeface="MV Boli"/>
              </a:rPr>
              <a:t>motivata</a:t>
            </a:r>
            <a:r>
              <a:rPr sz="1900" dirty="0">
                <a:solidFill>
                  <a:srgbClr val="585858"/>
                </a:solidFill>
                <a:latin typeface="MV Boli"/>
                <a:ea typeface="MV Boli"/>
                <a:cs typeface="MV Boli"/>
                <a:sym typeface="MV Boli"/>
              </a:rPr>
              <a:t> e </a:t>
            </a:r>
            <a:r>
              <a:rPr sz="1900" dirty="0" err="1">
                <a:solidFill>
                  <a:srgbClr val="585858"/>
                </a:solidFill>
                <a:latin typeface="MV Boli"/>
                <a:ea typeface="MV Boli"/>
                <a:cs typeface="MV Boli"/>
                <a:sym typeface="MV Boli"/>
              </a:rPr>
              <a:t>sensibile</a:t>
            </a:r>
            <a:r>
              <a:rPr sz="1900" dirty="0">
                <a:solidFill>
                  <a:srgbClr val="585858"/>
                </a:solidFill>
                <a:latin typeface="MV Boli"/>
                <a:ea typeface="MV Boli"/>
                <a:cs typeface="MV Boli"/>
                <a:sym typeface="MV Boli"/>
              </a:rPr>
              <a:t>, </a:t>
            </a:r>
            <a:r>
              <a:rPr sz="1900" dirty="0" err="1">
                <a:solidFill>
                  <a:srgbClr val="585858"/>
                </a:solidFill>
                <a:latin typeface="MV Boli"/>
                <a:ea typeface="MV Boli"/>
                <a:cs typeface="MV Boli"/>
                <a:sym typeface="MV Boli"/>
              </a:rPr>
              <a:t>attenta</a:t>
            </a:r>
            <a:r>
              <a:rPr sz="1900" dirty="0">
                <a:solidFill>
                  <a:srgbClr val="585858"/>
                </a:solidFill>
                <a:latin typeface="MV Boli"/>
                <a:ea typeface="MV Boli"/>
                <a:cs typeface="MV Boli"/>
                <a:sym typeface="MV Boli"/>
              </a:rPr>
              <a:t> </a:t>
            </a:r>
            <a:r>
              <a:rPr sz="1900" dirty="0" err="1">
                <a:solidFill>
                  <a:srgbClr val="585858"/>
                </a:solidFill>
                <a:latin typeface="MV Boli"/>
                <a:ea typeface="MV Boli"/>
                <a:cs typeface="MV Boli"/>
                <a:sym typeface="MV Boli"/>
              </a:rPr>
              <a:t>alla</a:t>
            </a:r>
            <a:r>
              <a:rPr sz="1900" dirty="0">
                <a:solidFill>
                  <a:srgbClr val="585858"/>
                </a:solidFill>
                <a:latin typeface="MV Boli"/>
                <a:ea typeface="MV Boli"/>
                <a:cs typeface="MV Boli"/>
                <a:sym typeface="MV Boli"/>
              </a:rPr>
              <a:t> </a:t>
            </a:r>
            <a:r>
              <a:rPr sz="1900" dirty="0" err="1">
                <a:solidFill>
                  <a:srgbClr val="585858"/>
                </a:solidFill>
                <a:latin typeface="MV Boli"/>
                <a:ea typeface="MV Boli"/>
                <a:cs typeface="MV Boli"/>
                <a:sym typeface="MV Boli"/>
              </a:rPr>
              <a:t>relazione</a:t>
            </a:r>
            <a:r>
              <a:rPr sz="1900" dirty="0">
                <a:solidFill>
                  <a:srgbClr val="585858"/>
                </a:solidFill>
                <a:latin typeface="MV Boli"/>
                <a:ea typeface="MV Boli"/>
                <a:cs typeface="MV Boli"/>
                <a:sym typeface="MV Boli"/>
              </a:rPr>
              <a:t> con </a:t>
            </a:r>
            <a:r>
              <a:rPr sz="1900" dirty="0" err="1">
                <a:solidFill>
                  <a:srgbClr val="585858"/>
                </a:solidFill>
                <a:latin typeface="MV Boli"/>
                <a:ea typeface="MV Boli"/>
                <a:cs typeface="MV Boli"/>
                <a:sym typeface="MV Boli"/>
              </a:rPr>
              <a:t>il</a:t>
            </a:r>
            <a:r>
              <a:rPr sz="1900" dirty="0">
                <a:solidFill>
                  <a:srgbClr val="585858"/>
                </a:solidFill>
                <a:latin typeface="MV Boli"/>
                <a:ea typeface="MV Boli"/>
                <a:cs typeface="MV Boli"/>
                <a:sym typeface="MV Boli"/>
              </a:rPr>
              <a:t> </a:t>
            </a:r>
            <a:r>
              <a:rPr sz="1900" dirty="0" err="1">
                <a:solidFill>
                  <a:srgbClr val="585858"/>
                </a:solidFill>
                <a:latin typeface="MV Boli"/>
                <a:ea typeface="MV Boli"/>
                <a:cs typeface="MV Boli"/>
                <a:sym typeface="MV Boli"/>
              </a:rPr>
              <a:t>minore</a:t>
            </a:r>
            <a:r>
              <a:rPr sz="1900" dirty="0">
                <a:solidFill>
                  <a:srgbClr val="585858"/>
                </a:solidFill>
                <a:latin typeface="MV Boli"/>
                <a:ea typeface="MV Boli"/>
                <a:cs typeface="MV Boli"/>
                <a:sym typeface="MV Boli"/>
              </a:rPr>
              <a:t>, </a:t>
            </a:r>
            <a:r>
              <a:rPr sz="1900" dirty="0" err="1">
                <a:solidFill>
                  <a:srgbClr val="585858"/>
                </a:solidFill>
                <a:latin typeface="MV Boli"/>
                <a:ea typeface="MV Boli"/>
                <a:cs typeface="MV Boli"/>
                <a:sym typeface="MV Boli"/>
              </a:rPr>
              <a:t>interprete</a:t>
            </a:r>
            <a:r>
              <a:rPr sz="1900" dirty="0">
                <a:solidFill>
                  <a:srgbClr val="585858"/>
                </a:solidFill>
                <a:latin typeface="MV Boli"/>
                <a:ea typeface="MV Boli"/>
                <a:cs typeface="MV Boli"/>
                <a:sym typeface="MV Boli"/>
              </a:rPr>
              <a:t> </a:t>
            </a:r>
            <a:r>
              <a:rPr sz="1900" dirty="0" err="1">
                <a:solidFill>
                  <a:srgbClr val="585858"/>
                </a:solidFill>
                <a:latin typeface="MV Boli"/>
                <a:ea typeface="MV Boli"/>
                <a:cs typeface="MV Boli"/>
                <a:sym typeface="MV Boli"/>
              </a:rPr>
              <a:t>dei</a:t>
            </a:r>
            <a:r>
              <a:rPr sz="1900" dirty="0">
                <a:solidFill>
                  <a:srgbClr val="585858"/>
                </a:solidFill>
                <a:latin typeface="MV Boli"/>
                <a:ea typeface="MV Boli"/>
                <a:cs typeface="MV Boli"/>
                <a:sym typeface="MV Boli"/>
              </a:rPr>
              <a:t> </a:t>
            </a:r>
            <a:r>
              <a:rPr sz="1900" dirty="0" err="1">
                <a:solidFill>
                  <a:srgbClr val="585858"/>
                </a:solidFill>
                <a:latin typeface="MV Boli"/>
                <a:ea typeface="MV Boli"/>
                <a:cs typeface="MV Boli"/>
                <a:sym typeface="MV Boli"/>
              </a:rPr>
              <a:t>suoi</a:t>
            </a:r>
            <a:r>
              <a:rPr sz="1900" dirty="0">
                <a:solidFill>
                  <a:srgbClr val="585858"/>
                </a:solidFill>
                <a:latin typeface="MV Boli"/>
                <a:ea typeface="MV Boli"/>
                <a:cs typeface="MV Boli"/>
                <a:sym typeface="MV Boli"/>
              </a:rPr>
              <a:t> </a:t>
            </a:r>
            <a:r>
              <a:rPr sz="1900" dirty="0" err="1">
                <a:solidFill>
                  <a:srgbClr val="585858"/>
                </a:solidFill>
                <a:latin typeface="MV Boli"/>
                <a:ea typeface="MV Boli"/>
                <a:cs typeface="MV Boli"/>
                <a:sym typeface="MV Boli"/>
              </a:rPr>
              <a:t>bisogni</a:t>
            </a:r>
            <a:r>
              <a:rPr sz="1900" dirty="0">
                <a:solidFill>
                  <a:srgbClr val="585858"/>
                </a:solidFill>
                <a:latin typeface="MV Boli"/>
                <a:ea typeface="MV Boli"/>
                <a:cs typeface="MV Boli"/>
                <a:sym typeface="MV Boli"/>
              </a:rPr>
              <a:t> e </a:t>
            </a:r>
            <a:r>
              <a:rPr sz="1900" dirty="0" err="1">
                <a:solidFill>
                  <a:srgbClr val="585858"/>
                </a:solidFill>
                <a:latin typeface="MV Boli"/>
                <a:ea typeface="MV Boli"/>
                <a:cs typeface="MV Boli"/>
                <a:sym typeface="MV Boli"/>
              </a:rPr>
              <a:t>dei</a:t>
            </a:r>
            <a:r>
              <a:rPr sz="1900" dirty="0">
                <a:solidFill>
                  <a:srgbClr val="585858"/>
                </a:solidFill>
                <a:latin typeface="MV Boli"/>
                <a:ea typeface="MV Boli"/>
                <a:cs typeface="MV Boli"/>
                <a:sym typeface="MV Boli"/>
              </a:rPr>
              <a:t> </a:t>
            </a:r>
            <a:r>
              <a:rPr sz="1900" dirty="0" err="1">
                <a:solidFill>
                  <a:srgbClr val="585858"/>
                </a:solidFill>
                <a:latin typeface="MV Boli"/>
                <a:ea typeface="MV Boli"/>
                <a:cs typeface="MV Boli"/>
                <a:sym typeface="MV Boli"/>
              </a:rPr>
              <a:t>suoi</a:t>
            </a:r>
            <a:r>
              <a:rPr sz="1900" dirty="0">
                <a:solidFill>
                  <a:srgbClr val="585858"/>
                </a:solidFill>
                <a:latin typeface="MV Boli"/>
                <a:ea typeface="MV Boli"/>
                <a:cs typeface="MV Boli"/>
                <a:sym typeface="MV Boli"/>
              </a:rPr>
              <a:t> </a:t>
            </a:r>
            <a:r>
              <a:rPr sz="1900" dirty="0" err="1">
                <a:solidFill>
                  <a:srgbClr val="585858"/>
                </a:solidFill>
                <a:latin typeface="MV Boli"/>
                <a:ea typeface="MV Boli"/>
                <a:cs typeface="MV Boli"/>
                <a:sym typeface="MV Boli"/>
              </a:rPr>
              <a:t>problemi</a:t>
            </a:r>
            <a:r>
              <a:rPr sz="1900" dirty="0">
                <a:solidFill>
                  <a:srgbClr val="585858"/>
                </a:solidFill>
                <a:latin typeface="MV Boli"/>
                <a:ea typeface="MV Boli"/>
                <a:cs typeface="MV Boli"/>
                <a:sym typeface="MV Boli"/>
              </a:rPr>
              <a:t>” </a:t>
            </a:r>
          </a:p>
          <a:p>
            <a:pPr marL="0" lvl="0" indent="0" algn="r">
              <a:buSzTx/>
              <a:buNone/>
              <a:defRPr sz="1800">
                <a:solidFill>
                  <a:srgbClr val="000000"/>
                </a:solidFill>
              </a:defRPr>
            </a:pPr>
            <a:r>
              <a:rPr sz="1900" dirty="0">
                <a:solidFill>
                  <a:srgbClr val="585858"/>
                </a:solidFill>
                <a:latin typeface="MV Boli"/>
                <a:ea typeface="MV Boli"/>
                <a:cs typeface="MV Boli"/>
                <a:sym typeface="MV Boli"/>
              </a:rPr>
              <a:t>                                                                                     </a:t>
            </a:r>
            <a:r>
              <a:rPr lang="it-IT" sz="1900" dirty="0" smtClean="0">
                <a:solidFill>
                  <a:srgbClr val="585858"/>
                </a:solidFill>
                <a:latin typeface="MV Boli"/>
                <a:ea typeface="MV Boli"/>
                <a:cs typeface="MV Boli"/>
                <a:sym typeface="MV Boli"/>
              </a:rPr>
              <a:t>    </a:t>
            </a:r>
            <a:r>
              <a:rPr sz="1900" dirty="0" err="1" smtClean="0">
                <a:solidFill>
                  <a:srgbClr val="585858"/>
                </a:solidFill>
                <a:latin typeface="MV Boli"/>
                <a:ea typeface="MV Boli"/>
                <a:cs typeface="MV Boli"/>
                <a:sym typeface="MV Boli"/>
              </a:rPr>
              <a:t>Filomena</a:t>
            </a:r>
            <a:r>
              <a:rPr sz="1900" dirty="0" smtClean="0">
                <a:solidFill>
                  <a:srgbClr val="585858"/>
                </a:solidFill>
                <a:latin typeface="MV Boli"/>
                <a:ea typeface="MV Boli"/>
                <a:cs typeface="MV Boli"/>
                <a:sym typeface="MV Boli"/>
              </a:rPr>
              <a:t> </a:t>
            </a:r>
            <a:r>
              <a:rPr sz="1900" dirty="0">
                <a:solidFill>
                  <a:srgbClr val="585858"/>
                </a:solidFill>
                <a:latin typeface="MV Boli"/>
                <a:ea typeface="MV Boli"/>
                <a:cs typeface="MV Boli"/>
                <a:sym typeface="MV Boli"/>
              </a:rPr>
              <a:t>Albano </a:t>
            </a:r>
          </a:p>
          <a:p>
            <a:pPr marL="0" lvl="0" indent="0" algn="r">
              <a:buSzTx/>
              <a:buNone/>
              <a:defRPr sz="1800">
                <a:solidFill>
                  <a:srgbClr val="000000"/>
                </a:solidFill>
              </a:defRPr>
            </a:pPr>
            <a:r>
              <a:rPr sz="1900" dirty="0" err="1">
                <a:solidFill>
                  <a:srgbClr val="585858"/>
                </a:solidFill>
                <a:latin typeface="MV Boli"/>
                <a:ea typeface="MV Boli"/>
                <a:cs typeface="MV Boli"/>
                <a:sym typeface="MV Boli"/>
              </a:rPr>
              <a:t>Autorità</a:t>
            </a:r>
            <a:r>
              <a:rPr sz="1900" dirty="0">
                <a:solidFill>
                  <a:srgbClr val="585858"/>
                </a:solidFill>
                <a:latin typeface="MV Boli"/>
                <a:ea typeface="MV Boli"/>
                <a:cs typeface="MV Boli"/>
                <a:sym typeface="MV Boli"/>
              </a:rPr>
              <a:t> </a:t>
            </a:r>
            <a:r>
              <a:rPr lang="it-IT" sz="1900" dirty="0">
                <a:solidFill>
                  <a:srgbClr val="585858"/>
                </a:solidFill>
                <a:latin typeface="MV Boli"/>
                <a:ea typeface="MV Boli"/>
                <a:cs typeface="MV Boli"/>
                <a:sym typeface="MV Boli"/>
              </a:rPr>
              <a:t>Garante </a:t>
            </a:r>
            <a:r>
              <a:rPr sz="1900" dirty="0" err="1" smtClean="0">
                <a:solidFill>
                  <a:srgbClr val="585858"/>
                </a:solidFill>
                <a:latin typeface="MV Boli"/>
                <a:ea typeface="MV Boli"/>
                <a:cs typeface="MV Boli"/>
                <a:sym typeface="MV Boli"/>
              </a:rPr>
              <a:t>Nazionale</a:t>
            </a:r>
            <a:r>
              <a:rPr sz="1900" dirty="0" smtClean="0">
                <a:solidFill>
                  <a:srgbClr val="585858"/>
                </a:solidFill>
                <a:latin typeface="MV Boli"/>
                <a:ea typeface="MV Boli"/>
                <a:cs typeface="MV Boli"/>
                <a:sym typeface="MV Boli"/>
              </a:rPr>
              <a:t> </a:t>
            </a:r>
            <a:endParaRPr lang="it-IT" sz="1900" dirty="0" smtClean="0">
              <a:solidFill>
                <a:srgbClr val="585858"/>
              </a:solidFill>
              <a:latin typeface="MV Boli"/>
              <a:ea typeface="MV Boli"/>
              <a:cs typeface="MV Boli"/>
              <a:sym typeface="MV Boli"/>
            </a:endParaRPr>
          </a:p>
          <a:p>
            <a:pPr marL="0" lvl="0" indent="0" algn="r">
              <a:buSzTx/>
              <a:buNone/>
              <a:defRPr sz="1800">
                <a:solidFill>
                  <a:srgbClr val="000000"/>
                </a:solidFill>
              </a:defRPr>
            </a:pPr>
            <a:r>
              <a:rPr sz="1900" dirty="0" err="1" smtClean="0">
                <a:solidFill>
                  <a:srgbClr val="585858"/>
                </a:solidFill>
                <a:latin typeface="MV Boli"/>
                <a:ea typeface="MV Boli"/>
                <a:cs typeface="MV Boli"/>
                <a:sym typeface="MV Boli"/>
              </a:rPr>
              <a:t>Infanzia</a:t>
            </a:r>
            <a:r>
              <a:rPr sz="1900" dirty="0" smtClean="0">
                <a:solidFill>
                  <a:srgbClr val="585858"/>
                </a:solidFill>
                <a:latin typeface="MV Boli"/>
                <a:ea typeface="MV Boli"/>
                <a:cs typeface="MV Boli"/>
                <a:sym typeface="MV Boli"/>
              </a:rPr>
              <a:t> </a:t>
            </a:r>
            <a:r>
              <a:rPr sz="1900" dirty="0">
                <a:solidFill>
                  <a:srgbClr val="585858"/>
                </a:solidFill>
                <a:latin typeface="MV Boli"/>
                <a:ea typeface="MV Boli"/>
                <a:cs typeface="MV Boli"/>
                <a:sym typeface="MV Boli"/>
              </a:rPr>
              <a:t>e </a:t>
            </a:r>
            <a:r>
              <a:rPr sz="1900" dirty="0" err="1">
                <a:solidFill>
                  <a:srgbClr val="585858"/>
                </a:solidFill>
                <a:latin typeface="MV Boli"/>
                <a:ea typeface="MV Boli"/>
                <a:cs typeface="MV Boli"/>
                <a:sym typeface="MV Boli"/>
              </a:rPr>
              <a:t>Adolescenza</a:t>
            </a:r>
            <a:r>
              <a:rPr sz="1900" dirty="0">
                <a:solidFill>
                  <a:srgbClr val="585858"/>
                </a:solidFill>
                <a:latin typeface="MV Boli"/>
                <a:ea typeface="MV Boli"/>
                <a:cs typeface="MV Boli"/>
                <a:sym typeface="MV Boli"/>
              </a:rPr>
              <a:t> </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Shape 92"/>
          <p:cNvSpPr>
            <a:spLocks noGrp="1"/>
          </p:cNvSpPr>
          <p:nvPr>
            <p:ph type="sldNum" sz="quarter" idx="2"/>
          </p:nvPr>
        </p:nvSpPr>
        <p:spPr>
          <a:xfrm>
            <a:off x="7589835" y="6494998"/>
            <a:ext cx="503240" cy="288389"/>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200">
                <a:solidFill>
                  <a:srgbClr val="FFFFFF"/>
                </a:solidFill>
              </a:rPr>
              <a:t>17</a:t>
            </a:fld>
            <a:endParaRPr sz="1200">
              <a:solidFill>
                <a:srgbClr val="FFFFFF"/>
              </a:solidFill>
            </a:endParaRPr>
          </a:p>
        </p:txBody>
      </p:sp>
      <p:sp>
        <p:nvSpPr>
          <p:cNvPr id="93" name="Shape 93"/>
          <p:cNvSpPr>
            <a:spLocks noGrp="1"/>
          </p:cNvSpPr>
          <p:nvPr>
            <p:ph type="title" idx="4294967295"/>
          </p:nvPr>
        </p:nvSpPr>
        <p:spPr>
          <a:xfrm>
            <a:off x="688528" y="769936"/>
            <a:ext cx="7996685" cy="1668465"/>
          </a:xfrm>
          <a:prstGeom prst="rect">
            <a:avLst/>
          </a:prstGeom>
        </p:spPr>
        <p:txBody>
          <a:bodyPr lIns="0" tIns="0" rIns="0" bIns="0">
            <a:normAutofit/>
          </a:bodyPr>
          <a:lstStyle/>
          <a:p>
            <a:pPr lvl="0">
              <a:defRPr sz="1800">
                <a:solidFill>
                  <a:srgbClr val="000000"/>
                </a:solidFill>
              </a:defRPr>
            </a:pPr>
            <a:r>
              <a:rPr sz="2000">
                <a:solidFill>
                  <a:srgbClr val="585858"/>
                </a:solidFill>
                <a:latin typeface="MV Boli"/>
                <a:ea typeface="MV Boli"/>
                <a:cs typeface="MV Boli"/>
                <a:sym typeface="MV Boli"/>
              </a:rPr>
              <a:t>LEGGE 7 aprile 2017, n. 47</a:t>
            </a:r>
          </a:p>
          <a:p>
            <a:pPr lvl="0">
              <a:defRPr sz="1800">
                <a:solidFill>
                  <a:srgbClr val="000000"/>
                </a:solidFill>
              </a:defRPr>
            </a:pPr>
            <a:r>
              <a:rPr sz="2000">
                <a:solidFill>
                  <a:srgbClr val="585858"/>
                </a:solidFill>
                <a:latin typeface="MV Boli"/>
                <a:ea typeface="MV Boli"/>
                <a:cs typeface="MV Boli"/>
                <a:sym typeface="MV Boli"/>
              </a:rPr>
              <a:t>Disposizioni in materia di misure di protezione dei minori stranieri non accompagnati</a:t>
            </a:r>
          </a:p>
        </p:txBody>
      </p:sp>
      <p:sp>
        <p:nvSpPr>
          <p:cNvPr id="94" name="Shape 94"/>
          <p:cNvSpPr>
            <a:spLocks noGrp="1"/>
          </p:cNvSpPr>
          <p:nvPr>
            <p:ph type="body" idx="4294967295"/>
          </p:nvPr>
        </p:nvSpPr>
        <p:spPr>
          <a:xfrm>
            <a:off x="688528" y="2438400"/>
            <a:ext cx="7996685" cy="4419600"/>
          </a:xfrm>
          <a:prstGeom prst="rect">
            <a:avLst/>
          </a:prstGeom>
        </p:spPr>
        <p:txBody>
          <a:bodyPr lIns="0" tIns="0" rIns="0" bIns="0">
            <a:normAutofit/>
          </a:bodyPr>
          <a:lstStyle/>
          <a:p>
            <a:pPr marL="0" lvl="0" indent="0" algn="just">
              <a:buSzTx/>
              <a:buNone/>
              <a:defRPr sz="1800">
                <a:solidFill>
                  <a:srgbClr val="000000"/>
                </a:solidFill>
              </a:defRPr>
            </a:pPr>
            <a:r>
              <a:rPr sz="1600">
                <a:solidFill>
                  <a:srgbClr val="585858"/>
                </a:solidFill>
                <a:latin typeface="MV Boli"/>
                <a:ea typeface="MV Boli"/>
                <a:cs typeface="MV Boli"/>
                <a:sym typeface="MV Boli"/>
              </a:rPr>
              <a:t>Art. 11 - (Elenco dei tutori volontari). </a:t>
            </a:r>
          </a:p>
          <a:p>
            <a:pPr marL="0" lvl="0" indent="0" algn="just">
              <a:buSzTx/>
              <a:buNone/>
              <a:defRPr sz="1800">
                <a:solidFill>
                  <a:srgbClr val="000000"/>
                </a:solidFill>
              </a:defRPr>
            </a:pPr>
            <a:r>
              <a:rPr sz="1600">
                <a:solidFill>
                  <a:srgbClr val="585858"/>
                </a:solidFill>
                <a:latin typeface="MV Boli"/>
                <a:ea typeface="MV Boli"/>
                <a:cs typeface="MV Boli"/>
                <a:sym typeface="MV Boli"/>
              </a:rPr>
              <a:t>1. Entro novanta giorni dalla data di entrata in vigore della presente legge, presso ogni tribunale per i minorenni è istituito un elenco dei tutori volontari, a cui possono essere iscritti privati cittadini, selezionati e adeguatamente formati, da parte dei garanti regionali e delle province autonome di Trento e di Bolzano per l’infanzia e l’adolescenza, disponibili ad assumere la tutela di un minore straniero non accompagnato o di più minori, quando la tutela riguarda fratelli o sorelle. Appositi protocolli d’intesa tra i predetti garanti per l’infanzia e l’adolescenza e i presidenti dei tribunali per i minorenni sono stipulati per promuovere e facilitare la nomina dei tutori volontari. Nelle regioni e nelle province autonome di Trento e di Bolzano in cui il garante non è stato nominato, all’esercizio di tali funzioni provvede temporaneamente l’ufficio dell’Autorità garante per l’infanzia e l’adolescenza con il supporto di associazioni esperte nel settore delle migrazioni e dei minori, nonché degli enti locali, dei consigli degli ordini professionali e delle università. </a:t>
            </a:r>
          </a:p>
          <a:p>
            <a:pPr marL="0" lvl="0" indent="0" algn="just">
              <a:buSzTx/>
              <a:buNone/>
              <a:defRPr sz="1800">
                <a:solidFill>
                  <a:srgbClr val="000000"/>
                </a:solidFill>
              </a:defRPr>
            </a:pPr>
            <a:r>
              <a:rPr sz="1600">
                <a:solidFill>
                  <a:srgbClr val="585858"/>
                </a:solidFill>
                <a:latin typeface="MV Boli"/>
                <a:ea typeface="MV Boli"/>
                <a:cs typeface="MV Boli"/>
                <a:sym typeface="MV Boli"/>
              </a:rPr>
              <a:t>2. Si applicano le disposizioni del libro primo, titolo IX, del codice civile. </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hape 96"/>
          <p:cNvSpPr>
            <a:spLocks noGrp="1"/>
          </p:cNvSpPr>
          <p:nvPr>
            <p:ph type="sldNum" sz="quarter" idx="2"/>
          </p:nvPr>
        </p:nvSpPr>
        <p:spPr>
          <a:xfrm>
            <a:off x="7589835" y="6494998"/>
            <a:ext cx="503240" cy="288389"/>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200">
                <a:solidFill>
                  <a:srgbClr val="FFFFFF"/>
                </a:solidFill>
              </a:rPr>
              <a:t>18</a:t>
            </a:fld>
            <a:endParaRPr sz="1200">
              <a:solidFill>
                <a:srgbClr val="FFFFFF"/>
              </a:solidFill>
            </a:endParaRPr>
          </a:p>
        </p:txBody>
      </p:sp>
      <p:sp>
        <p:nvSpPr>
          <p:cNvPr id="97" name="Shape 97"/>
          <p:cNvSpPr>
            <a:spLocks noGrp="1"/>
          </p:cNvSpPr>
          <p:nvPr>
            <p:ph type="title" idx="4294967295"/>
          </p:nvPr>
        </p:nvSpPr>
        <p:spPr>
          <a:xfrm>
            <a:off x="763837" y="444046"/>
            <a:ext cx="7889332" cy="1668465"/>
          </a:xfrm>
          <a:prstGeom prst="rect">
            <a:avLst/>
          </a:prstGeom>
        </p:spPr>
        <p:txBody>
          <a:bodyPr lIns="0" tIns="0" rIns="0" bIns="0">
            <a:normAutofit/>
          </a:bodyPr>
          <a:lstStyle>
            <a:lvl1pPr algn="ctr">
              <a:defRPr sz="2800">
                <a:solidFill>
                  <a:srgbClr val="585858"/>
                </a:solidFill>
                <a:latin typeface="MV Boli"/>
                <a:ea typeface="MV Boli"/>
                <a:cs typeface="MV Boli"/>
                <a:sym typeface="MV Boli"/>
              </a:defRPr>
            </a:lvl1pPr>
          </a:lstStyle>
          <a:p>
            <a:pPr lvl="0">
              <a:defRPr sz="1800">
                <a:solidFill>
                  <a:srgbClr val="000000"/>
                </a:solidFill>
              </a:defRPr>
            </a:pPr>
            <a:r>
              <a:rPr sz="2800">
                <a:solidFill>
                  <a:srgbClr val="585858"/>
                </a:solidFill>
              </a:rPr>
              <a:t>ascolto         colloquio </a:t>
            </a:r>
          </a:p>
        </p:txBody>
      </p:sp>
      <p:sp>
        <p:nvSpPr>
          <p:cNvPr id="98" name="Shape 98"/>
          <p:cNvSpPr>
            <a:spLocks noGrp="1"/>
          </p:cNvSpPr>
          <p:nvPr>
            <p:ph type="body" idx="4294967295"/>
          </p:nvPr>
        </p:nvSpPr>
        <p:spPr>
          <a:xfrm>
            <a:off x="700410" y="1527604"/>
            <a:ext cx="7889332" cy="4419600"/>
          </a:xfrm>
          <a:prstGeom prst="rect">
            <a:avLst/>
          </a:prstGeom>
        </p:spPr>
        <p:txBody>
          <a:bodyPr lIns="0" tIns="0" rIns="0" bIns="0">
            <a:normAutofit/>
          </a:bodyPr>
          <a:lstStyle/>
          <a:p>
            <a:pPr marL="0" lvl="0" indent="0">
              <a:buSzTx/>
              <a:buNone/>
            </a:pPr>
            <a:endParaRPr dirty="0"/>
          </a:p>
        </p:txBody>
      </p:sp>
      <p:grpSp>
        <p:nvGrpSpPr>
          <p:cNvPr id="101" name="Group 101"/>
          <p:cNvGrpSpPr/>
          <p:nvPr/>
        </p:nvGrpSpPr>
        <p:grpSpPr>
          <a:xfrm>
            <a:off x="1062709" y="2557041"/>
            <a:ext cx="2022675" cy="951411"/>
            <a:chOff x="0" y="0"/>
            <a:chExt cx="2022674" cy="951410"/>
          </a:xfrm>
        </p:grpSpPr>
        <p:sp>
          <p:nvSpPr>
            <p:cNvPr id="99" name="Shape 99"/>
            <p:cNvSpPr/>
            <p:nvPr/>
          </p:nvSpPr>
          <p:spPr>
            <a:xfrm>
              <a:off x="-1" y="-1"/>
              <a:ext cx="2022676" cy="951412"/>
            </a:xfrm>
            <a:prstGeom prst="rect">
              <a:avLst/>
            </a:prstGeom>
            <a:solidFill>
              <a:srgbClr val="FFFFFF"/>
            </a:solidFill>
            <a:ln w="25400" cap="flat">
              <a:solidFill>
                <a:srgbClr val="8F8F8F"/>
              </a:solidFill>
              <a:prstDash val="solid"/>
              <a:bevel/>
            </a:ln>
            <a:effectLst/>
          </p:spPr>
          <p:txBody>
            <a:bodyPr wrap="square" lIns="45718" tIns="45718" rIns="45718" bIns="45718" numCol="1" anchor="t">
              <a:noAutofit/>
            </a:bodyPr>
            <a:lstStyle/>
            <a:p>
              <a:pPr lvl="0" algn="ctr" defTabSz="457200">
                <a:defRPr sz="1800"/>
              </a:pPr>
              <a:endParaRPr/>
            </a:p>
          </p:txBody>
        </p:sp>
        <p:sp>
          <p:nvSpPr>
            <p:cNvPr id="100" name="Shape 100"/>
            <p:cNvSpPr/>
            <p:nvPr/>
          </p:nvSpPr>
          <p:spPr>
            <a:xfrm>
              <a:off x="-1" y="-1"/>
              <a:ext cx="2022676" cy="79939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defTabSz="457200">
                <a:defRPr sz="1800"/>
              </a:pPr>
              <a:r>
                <a:rPr>
                  <a:latin typeface="MV Boli"/>
                  <a:ea typeface="MV Boli"/>
                  <a:cs typeface="MV Boli"/>
                  <a:sym typeface="MV Boli"/>
                </a:rPr>
                <a:t>A</a:t>
              </a:r>
              <a:r>
                <a:rPr sz="1400">
                  <a:latin typeface="MV Boli"/>
                  <a:ea typeface="MV Boli"/>
                  <a:cs typeface="MV Boli"/>
                  <a:sym typeface="MV Boli"/>
                </a:rPr>
                <a:t>rt.19 bis</a:t>
              </a:r>
            </a:p>
            <a:p>
              <a:pPr lvl="0" algn="ctr" defTabSz="457200">
                <a:defRPr sz="1800"/>
              </a:pPr>
              <a:r>
                <a:rPr sz="1700">
                  <a:latin typeface="MV Boli"/>
                  <a:ea typeface="MV Boli"/>
                  <a:cs typeface="MV Boli"/>
                  <a:sym typeface="MV Boli"/>
                </a:rPr>
                <a:t>Accertamento dell’età</a:t>
              </a:r>
            </a:p>
          </p:txBody>
        </p:sp>
      </p:grpSp>
      <p:grpSp>
        <p:nvGrpSpPr>
          <p:cNvPr id="104" name="Group 104"/>
          <p:cNvGrpSpPr/>
          <p:nvPr/>
        </p:nvGrpSpPr>
        <p:grpSpPr>
          <a:xfrm>
            <a:off x="5673866" y="4423682"/>
            <a:ext cx="1847852" cy="1501137"/>
            <a:chOff x="0" y="0"/>
            <a:chExt cx="1847850" cy="1501135"/>
          </a:xfrm>
        </p:grpSpPr>
        <p:sp>
          <p:nvSpPr>
            <p:cNvPr id="102" name="Shape 102"/>
            <p:cNvSpPr/>
            <p:nvPr/>
          </p:nvSpPr>
          <p:spPr>
            <a:xfrm>
              <a:off x="0" y="0"/>
              <a:ext cx="1847851" cy="1381573"/>
            </a:xfrm>
            <a:prstGeom prst="rect">
              <a:avLst/>
            </a:prstGeom>
            <a:solidFill>
              <a:srgbClr val="FFFFFF"/>
            </a:solidFill>
            <a:ln w="25400" cap="flat">
              <a:solidFill>
                <a:srgbClr val="8F8F8F"/>
              </a:solidFill>
              <a:prstDash val="solid"/>
              <a:bevel/>
            </a:ln>
            <a:effectLst/>
          </p:spPr>
          <p:txBody>
            <a:bodyPr wrap="square" lIns="45718" tIns="45718" rIns="45718" bIns="45718" numCol="1" anchor="t">
              <a:noAutofit/>
            </a:bodyPr>
            <a:lstStyle/>
            <a:p>
              <a:pPr lvl="0" algn="ctr" defTabSz="457200">
                <a:defRPr sz="1800"/>
              </a:pPr>
              <a:endParaRPr/>
            </a:p>
          </p:txBody>
        </p:sp>
        <p:sp>
          <p:nvSpPr>
            <p:cNvPr id="103" name="Shape 103"/>
            <p:cNvSpPr/>
            <p:nvPr/>
          </p:nvSpPr>
          <p:spPr>
            <a:xfrm>
              <a:off x="0" y="0"/>
              <a:ext cx="1847851" cy="150113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defTabSz="457200">
                <a:defRPr sz="1800"/>
              </a:pPr>
              <a:r>
                <a:rPr sz="1700" dirty="0">
                  <a:latin typeface="MV Boli" panose="02000500030200090000" pitchFamily="2" charset="0"/>
                  <a:ea typeface="MV Boli"/>
                  <a:cs typeface="MV Boli" panose="02000500030200090000" pitchFamily="2" charset="0"/>
                  <a:sym typeface="MV Boli"/>
                </a:rPr>
                <a:t>Art.9 </a:t>
              </a:r>
              <a:endParaRPr sz="1200" dirty="0">
                <a:latin typeface="MV Boli" panose="02000500030200090000" pitchFamily="2" charset="0"/>
                <a:ea typeface="MV Boli"/>
                <a:cs typeface="MV Boli" panose="02000500030200090000" pitchFamily="2" charset="0"/>
                <a:sym typeface="MV Boli"/>
              </a:endParaRPr>
            </a:p>
            <a:p>
              <a:pPr lvl="0" algn="ctr" defTabSz="457200">
                <a:defRPr sz="1800"/>
              </a:pPr>
              <a:r>
                <a:rPr sz="1500" dirty="0">
                  <a:latin typeface="MV Boli" panose="02000500030200090000" pitchFamily="2" charset="0"/>
                  <a:ea typeface="MV Boli"/>
                  <a:cs typeface="MV Boli" panose="02000500030200090000" pitchFamily="2" charset="0"/>
                  <a:sym typeface="MV Boli"/>
                </a:rPr>
                <a:t>Sistema </a:t>
              </a:r>
              <a:r>
                <a:rPr sz="1500" dirty="0" err="1">
                  <a:latin typeface="MV Boli" panose="02000500030200090000" pitchFamily="2" charset="0"/>
                  <a:ea typeface="MV Boli"/>
                  <a:cs typeface="MV Boli" panose="02000500030200090000" pitchFamily="2" charset="0"/>
                  <a:sym typeface="MV Boli"/>
                </a:rPr>
                <a:t>informativo</a:t>
              </a:r>
              <a:r>
                <a:rPr sz="1500" dirty="0">
                  <a:latin typeface="MV Boli" panose="02000500030200090000" pitchFamily="2" charset="0"/>
                  <a:ea typeface="MV Boli"/>
                  <a:cs typeface="MV Boli" panose="02000500030200090000" pitchFamily="2" charset="0"/>
                  <a:sym typeface="MV Boli"/>
                </a:rPr>
                <a:t> </a:t>
              </a:r>
              <a:r>
                <a:rPr sz="1500" dirty="0" err="1">
                  <a:latin typeface="MV Boli" panose="02000500030200090000" pitchFamily="2" charset="0"/>
                  <a:ea typeface="MV Boli"/>
                  <a:cs typeface="MV Boli" panose="02000500030200090000" pitchFamily="2" charset="0"/>
                  <a:sym typeface="MV Boli"/>
                </a:rPr>
                <a:t>nazionale</a:t>
              </a:r>
              <a:r>
                <a:rPr sz="1500" dirty="0">
                  <a:latin typeface="MV Boli" panose="02000500030200090000" pitchFamily="2" charset="0"/>
                  <a:ea typeface="MV Boli"/>
                  <a:cs typeface="MV Boli" panose="02000500030200090000" pitchFamily="2" charset="0"/>
                  <a:sym typeface="MV Boli"/>
                </a:rPr>
                <a:t> </a:t>
              </a:r>
              <a:r>
                <a:rPr sz="1500" dirty="0" err="1">
                  <a:latin typeface="MV Boli" panose="02000500030200090000" pitchFamily="2" charset="0"/>
                  <a:ea typeface="MV Boli"/>
                  <a:cs typeface="MV Boli" panose="02000500030200090000" pitchFamily="2" charset="0"/>
                  <a:sym typeface="MV Boli"/>
                </a:rPr>
                <a:t>dei</a:t>
              </a:r>
              <a:r>
                <a:rPr sz="1500" dirty="0">
                  <a:latin typeface="MV Boli" panose="02000500030200090000" pitchFamily="2" charset="0"/>
                  <a:ea typeface="Consolas"/>
                  <a:cs typeface="MV Boli" panose="02000500030200090000" pitchFamily="2" charset="0"/>
                  <a:sym typeface="Consolas"/>
                </a:rPr>
                <a:t> MSNA. </a:t>
              </a:r>
              <a:endParaRPr lang="it-IT" sz="1500" dirty="0" smtClean="0">
                <a:latin typeface="MV Boli" panose="02000500030200090000" pitchFamily="2" charset="0"/>
                <a:ea typeface="Consolas"/>
                <a:cs typeface="MV Boli" panose="02000500030200090000" pitchFamily="2" charset="0"/>
                <a:sym typeface="Consolas"/>
              </a:endParaRPr>
            </a:p>
            <a:p>
              <a:pPr lvl="0" algn="ctr" defTabSz="457200">
                <a:defRPr sz="1800"/>
              </a:pPr>
              <a:r>
                <a:rPr sz="1500" dirty="0" err="1" smtClean="0">
                  <a:latin typeface="MV Boli" panose="02000500030200090000" pitchFamily="2" charset="0"/>
                  <a:ea typeface="Consolas"/>
                  <a:cs typeface="MV Boli" panose="02000500030200090000" pitchFamily="2" charset="0"/>
                  <a:sym typeface="Consolas"/>
                </a:rPr>
                <a:t>Cartella</a:t>
              </a:r>
              <a:r>
                <a:rPr sz="1500" dirty="0" smtClean="0">
                  <a:latin typeface="MV Boli" panose="02000500030200090000" pitchFamily="2" charset="0"/>
                  <a:ea typeface="Consolas"/>
                  <a:cs typeface="MV Boli" panose="02000500030200090000" pitchFamily="2" charset="0"/>
                  <a:sym typeface="Consolas"/>
                </a:rPr>
                <a:t> </a:t>
              </a:r>
              <a:r>
                <a:rPr sz="1500" dirty="0" err="1">
                  <a:latin typeface="MV Boli" panose="02000500030200090000" pitchFamily="2" charset="0"/>
                  <a:ea typeface="Consolas"/>
                  <a:cs typeface="MV Boli" panose="02000500030200090000" pitchFamily="2" charset="0"/>
                  <a:sym typeface="Consolas"/>
                </a:rPr>
                <a:t>sociale</a:t>
              </a:r>
              <a:endParaRPr sz="1500" dirty="0">
                <a:latin typeface="MV Boli" panose="02000500030200090000" pitchFamily="2" charset="0"/>
                <a:ea typeface="Consolas"/>
                <a:cs typeface="MV Boli" panose="02000500030200090000" pitchFamily="2" charset="0"/>
                <a:sym typeface="Consolas"/>
              </a:endParaRPr>
            </a:p>
          </p:txBody>
        </p:sp>
      </p:grpSp>
      <p:grpSp>
        <p:nvGrpSpPr>
          <p:cNvPr id="107" name="Group 107"/>
          <p:cNvGrpSpPr/>
          <p:nvPr/>
        </p:nvGrpSpPr>
        <p:grpSpPr>
          <a:xfrm>
            <a:off x="6050316" y="2679700"/>
            <a:ext cx="1847850" cy="1270001"/>
            <a:chOff x="0" y="0"/>
            <a:chExt cx="1847850" cy="1270000"/>
          </a:xfrm>
        </p:grpSpPr>
        <p:sp>
          <p:nvSpPr>
            <p:cNvPr id="105" name="Shape 105"/>
            <p:cNvSpPr/>
            <p:nvPr/>
          </p:nvSpPr>
          <p:spPr>
            <a:xfrm>
              <a:off x="0" y="0"/>
              <a:ext cx="1847850" cy="1270000"/>
            </a:xfrm>
            <a:prstGeom prst="rect">
              <a:avLst/>
            </a:prstGeom>
            <a:solidFill>
              <a:srgbClr val="FFFFFF"/>
            </a:solidFill>
            <a:ln w="25400" cap="flat">
              <a:solidFill>
                <a:srgbClr val="8F8F8F"/>
              </a:solidFill>
              <a:prstDash val="solid"/>
              <a:bevel/>
            </a:ln>
            <a:effectLst/>
          </p:spPr>
          <p:txBody>
            <a:bodyPr wrap="square" lIns="45718" tIns="45718" rIns="45718" bIns="45718" numCol="1" anchor="t">
              <a:noAutofit/>
            </a:bodyPr>
            <a:lstStyle/>
            <a:p>
              <a:pPr lvl="0" algn="ctr">
                <a:defRPr sz="1800"/>
              </a:pPr>
              <a:endParaRPr/>
            </a:p>
          </p:txBody>
        </p:sp>
        <p:sp>
          <p:nvSpPr>
            <p:cNvPr id="106" name="Shape 106"/>
            <p:cNvSpPr/>
            <p:nvPr/>
          </p:nvSpPr>
          <p:spPr>
            <a:xfrm>
              <a:off x="0" y="0"/>
              <a:ext cx="1847850" cy="110799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defRPr sz="1800"/>
              </a:pPr>
              <a:r>
                <a:rPr sz="1500" dirty="0">
                  <a:latin typeface="MV Boli"/>
                  <a:ea typeface="MV Boli"/>
                  <a:cs typeface="MV Boli"/>
                  <a:sym typeface="MV Boli"/>
                </a:rPr>
                <a:t>Art. 14 </a:t>
              </a:r>
            </a:p>
            <a:p>
              <a:pPr lvl="0" algn="ctr">
                <a:defRPr sz="1800"/>
              </a:pPr>
              <a:r>
                <a:rPr sz="1700" dirty="0" err="1">
                  <a:latin typeface="MV Boli"/>
                  <a:ea typeface="MV Boli"/>
                  <a:cs typeface="MV Boli"/>
                  <a:sym typeface="MV Boli"/>
                </a:rPr>
                <a:t>Diritto</a:t>
              </a:r>
              <a:r>
                <a:rPr sz="1700" dirty="0">
                  <a:latin typeface="MV Boli"/>
                  <a:ea typeface="MV Boli"/>
                  <a:cs typeface="MV Boli"/>
                  <a:sym typeface="MV Boli"/>
                </a:rPr>
                <a:t> </a:t>
              </a:r>
              <a:r>
                <a:rPr sz="1700" dirty="0" err="1">
                  <a:latin typeface="MV Boli"/>
                  <a:ea typeface="MV Boli"/>
                  <a:cs typeface="MV Boli"/>
                  <a:sym typeface="MV Boli"/>
                </a:rPr>
                <a:t>alla</a:t>
              </a:r>
              <a:r>
                <a:rPr sz="1700" dirty="0">
                  <a:latin typeface="MV Boli"/>
                  <a:ea typeface="MV Boli"/>
                  <a:cs typeface="MV Boli"/>
                  <a:sym typeface="MV Boli"/>
                </a:rPr>
                <a:t> salute e </a:t>
              </a:r>
              <a:r>
                <a:rPr sz="1500" dirty="0" err="1" smtClean="0">
                  <a:latin typeface="MV Boli"/>
                  <a:ea typeface="MV Boli"/>
                  <a:cs typeface="MV Boli"/>
                  <a:sym typeface="MV Boli"/>
                </a:rPr>
                <a:t>all'istruzione</a:t>
              </a:r>
              <a:endParaRPr sz="1500" dirty="0">
                <a:latin typeface="MV Boli"/>
                <a:ea typeface="MV Boli"/>
                <a:cs typeface="MV Boli"/>
                <a:sym typeface="MV Boli"/>
              </a:endParaRPr>
            </a:p>
          </p:txBody>
        </p:sp>
      </p:grpSp>
      <p:sp>
        <p:nvSpPr>
          <p:cNvPr id="108" name="Shape 108"/>
          <p:cNvSpPr/>
          <p:nvPr/>
        </p:nvSpPr>
        <p:spPr>
          <a:xfrm flipH="1">
            <a:off x="3148811" y="2290244"/>
            <a:ext cx="1608982" cy="763942"/>
          </a:xfrm>
          <a:prstGeom prst="line">
            <a:avLst/>
          </a:prstGeom>
          <a:ln w="25400">
            <a:solidFill>
              <a:srgbClr val="8F8F8F"/>
            </a:solidFill>
            <a:tailEnd type="triangle"/>
          </a:ln>
        </p:spPr>
        <p:txBody>
          <a:bodyPr lIns="45718" tIns="45718" rIns="45718" bIns="45718"/>
          <a:lstStyle/>
          <a:p>
            <a:pPr lvl="0" defTabSz="457200">
              <a:defRPr sz="1200">
                <a:latin typeface="+mj-lt"/>
                <a:ea typeface="+mj-ea"/>
                <a:cs typeface="+mj-cs"/>
                <a:sym typeface="Helvetica"/>
              </a:defRPr>
            </a:pPr>
            <a:endParaRPr/>
          </a:p>
        </p:txBody>
      </p:sp>
      <p:sp>
        <p:nvSpPr>
          <p:cNvPr id="109" name="Shape 109"/>
          <p:cNvSpPr/>
          <p:nvPr/>
        </p:nvSpPr>
        <p:spPr>
          <a:xfrm>
            <a:off x="4735646" y="2313704"/>
            <a:ext cx="1288591" cy="719043"/>
          </a:xfrm>
          <a:prstGeom prst="line">
            <a:avLst/>
          </a:prstGeom>
          <a:ln w="25400">
            <a:solidFill>
              <a:srgbClr val="8F8F8F"/>
            </a:solidFill>
            <a:tailEnd type="triangle"/>
          </a:ln>
        </p:spPr>
        <p:txBody>
          <a:bodyPr lIns="45718" tIns="45718" rIns="45718" bIns="45718"/>
          <a:lstStyle/>
          <a:p>
            <a:pPr lvl="0" defTabSz="457200">
              <a:defRPr sz="1200">
                <a:latin typeface="+mj-lt"/>
                <a:ea typeface="+mj-ea"/>
                <a:cs typeface="+mj-cs"/>
                <a:sym typeface="Helvetica"/>
              </a:defRPr>
            </a:pPr>
            <a:endParaRPr/>
          </a:p>
        </p:txBody>
      </p:sp>
      <p:sp>
        <p:nvSpPr>
          <p:cNvPr id="110" name="Shape 110"/>
          <p:cNvSpPr/>
          <p:nvPr/>
        </p:nvSpPr>
        <p:spPr>
          <a:xfrm flipH="1">
            <a:off x="3148811" y="2327062"/>
            <a:ext cx="1559692" cy="2130190"/>
          </a:xfrm>
          <a:prstGeom prst="line">
            <a:avLst/>
          </a:prstGeom>
          <a:ln w="25400">
            <a:solidFill>
              <a:srgbClr val="8F8F8F"/>
            </a:solidFill>
            <a:tailEnd type="triangle"/>
          </a:ln>
        </p:spPr>
        <p:txBody>
          <a:bodyPr lIns="45718" tIns="45718" rIns="45718" bIns="45718"/>
          <a:lstStyle/>
          <a:p>
            <a:pPr lvl="0" defTabSz="457200">
              <a:defRPr sz="1200">
                <a:latin typeface="+mj-lt"/>
                <a:ea typeface="+mj-ea"/>
                <a:cs typeface="+mj-cs"/>
                <a:sym typeface="Helvetica"/>
              </a:defRPr>
            </a:pPr>
            <a:endParaRPr/>
          </a:p>
        </p:txBody>
      </p:sp>
      <p:sp>
        <p:nvSpPr>
          <p:cNvPr id="111" name="Shape 111"/>
          <p:cNvSpPr/>
          <p:nvPr/>
        </p:nvSpPr>
        <p:spPr>
          <a:xfrm>
            <a:off x="4746850" y="2293414"/>
            <a:ext cx="863589" cy="2157412"/>
          </a:xfrm>
          <a:prstGeom prst="line">
            <a:avLst/>
          </a:prstGeom>
          <a:ln w="25400">
            <a:solidFill>
              <a:srgbClr val="8F8F8F"/>
            </a:solidFill>
            <a:tailEnd type="triangle"/>
          </a:ln>
        </p:spPr>
        <p:txBody>
          <a:bodyPr lIns="45718" tIns="45718" rIns="45718" bIns="45718"/>
          <a:lstStyle/>
          <a:p>
            <a:pPr lvl="0" defTabSz="457200">
              <a:defRPr sz="1200">
                <a:latin typeface="+mj-lt"/>
                <a:ea typeface="+mj-ea"/>
                <a:cs typeface="+mj-cs"/>
                <a:sym typeface="Helvetica"/>
              </a:defRPr>
            </a:pPr>
            <a:endParaRPr/>
          </a:p>
        </p:txBody>
      </p:sp>
      <p:grpSp>
        <p:nvGrpSpPr>
          <p:cNvPr id="114" name="Group 114"/>
          <p:cNvGrpSpPr/>
          <p:nvPr/>
        </p:nvGrpSpPr>
        <p:grpSpPr>
          <a:xfrm>
            <a:off x="1139361" y="4383588"/>
            <a:ext cx="2086104" cy="1600434"/>
            <a:chOff x="-63427" y="-67237"/>
            <a:chExt cx="2086102" cy="1600433"/>
          </a:xfrm>
        </p:grpSpPr>
        <p:sp>
          <p:nvSpPr>
            <p:cNvPr id="112" name="Shape 112"/>
            <p:cNvSpPr/>
            <p:nvPr/>
          </p:nvSpPr>
          <p:spPr>
            <a:xfrm>
              <a:off x="0" y="0"/>
              <a:ext cx="2022675" cy="1481883"/>
            </a:xfrm>
            <a:prstGeom prst="rect">
              <a:avLst/>
            </a:prstGeom>
            <a:solidFill>
              <a:srgbClr val="FFFFFF"/>
            </a:solidFill>
            <a:ln w="25400" cap="flat">
              <a:solidFill>
                <a:srgbClr val="8F8F8F"/>
              </a:solidFill>
              <a:prstDash val="solid"/>
              <a:bevel/>
            </a:ln>
            <a:effectLst/>
          </p:spPr>
          <p:txBody>
            <a:bodyPr wrap="square" lIns="45718" tIns="45718" rIns="45718" bIns="45718" numCol="1" anchor="t">
              <a:noAutofit/>
            </a:bodyPr>
            <a:lstStyle/>
            <a:p>
              <a:pPr lvl="0">
                <a:defRPr sz="1800"/>
              </a:pPr>
              <a:endParaRPr/>
            </a:p>
          </p:txBody>
        </p:sp>
        <p:sp>
          <p:nvSpPr>
            <p:cNvPr id="113" name="Shape 113"/>
            <p:cNvSpPr/>
            <p:nvPr/>
          </p:nvSpPr>
          <p:spPr>
            <a:xfrm>
              <a:off x="-63427" y="-67237"/>
              <a:ext cx="2022675" cy="16004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defRPr sz="1800"/>
              </a:pPr>
              <a:r>
                <a:rPr sz="1400" dirty="0">
                  <a:latin typeface="MV Boli"/>
                  <a:ea typeface="MV Boli"/>
                  <a:cs typeface="MV Boli"/>
                  <a:sym typeface="MV Boli"/>
                </a:rPr>
                <a:t>Art.18 </a:t>
              </a:r>
            </a:p>
            <a:p>
              <a:pPr lvl="0" algn="l">
                <a:defRPr sz="1800"/>
              </a:pPr>
              <a:r>
                <a:rPr sz="1400" dirty="0" err="1">
                  <a:latin typeface="MV Boli"/>
                  <a:ea typeface="MV Boli"/>
                  <a:cs typeface="MV Boli"/>
                  <a:sym typeface="MV Boli"/>
                </a:rPr>
                <a:t>Minori</a:t>
              </a:r>
              <a:r>
                <a:rPr sz="1400" dirty="0">
                  <a:latin typeface="MV Boli"/>
                  <a:ea typeface="MV Boli"/>
                  <a:cs typeface="MV Boli"/>
                  <a:sym typeface="MV Boli"/>
                </a:rPr>
                <a:t> </a:t>
              </a:r>
              <a:r>
                <a:rPr sz="1400" dirty="0" err="1">
                  <a:latin typeface="MV Boli"/>
                  <a:ea typeface="MV Boli"/>
                  <a:cs typeface="MV Boli"/>
                  <a:sym typeface="MV Boli"/>
                </a:rPr>
                <a:t>richiedenti</a:t>
              </a:r>
              <a:r>
                <a:rPr sz="1400" dirty="0">
                  <a:latin typeface="MV Boli"/>
                  <a:ea typeface="MV Boli"/>
                  <a:cs typeface="MV Boli"/>
                  <a:sym typeface="MV Boli"/>
                </a:rPr>
                <a:t> </a:t>
              </a:r>
              <a:r>
                <a:rPr sz="1400" dirty="0" err="1">
                  <a:latin typeface="MV Boli"/>
                  <a:ea typeface="MV Boli"/>
                  <a:cs typeface="MV Boli"/>
                  <a:sym typeface="MV Boli"/>
                </a:rPr>
                <a:t>protezione</a:t>
              </a:r>
              <a:r>
                <a:rPr sz="1400" dirty="0">
                  <a:latin typeface="MV Boli"/>
                  <a:ea typeface="MV Boli"/>
                  <a:cs typeface="MV Boli"/>
                  <a:sym typeface="MV Boli"/>
                </a:rPr>
                <a:t>  </a:t>
              </a:r>
              <a:r>
                <a:rPr sz="1400" dirty="0" err="1">
                  <a:latin typeface="MV Boli"/>
                  <a:ea typeface="MV Boli"/>
                  <a:cs typeface="MV Boli"/>
                  <a:sym typeface="MV Boli"/>
                </a:rPr>
                <a:t>internazionale</a:t>
              </a:r>
              <a:endParaRPr sz="1400" dirty="0">
                <a:latin typeface="MV Boli"/>
                <a:ea typeface="MV Boli"/>
                <a:cs typeface="MV Boli"/>
                <a:sym typeface="MV Boli"/>
              </a:endParaRPr>
            </a:p>
            <a:p>
              <a:pPr lvl="0" algn="l">
                <a:defRPr sz="1800"/>
              </a:pPr>
              <a:r>
                <a:rPr sz="1400" dirty="0" err="1">
                  <a:latin typeface="MV Boli"/>
                  <a:ea typeface="MV Boli"/>
                  <a:cs typeface="MV Boli"/>
                  <a:sym typeface="MV Boli"/>
                </a:rPr>
                <a:t>Minori</a:t>
              </a:r>
              <a:r>
                <a:rPr sz="1400" dirty="0">
                  <a:latin typeface="MV Boli"/>
                  <a:ea typeface="MV Boli"/>
                  <a:cs typeface="MV Boli"/>
                  <a:sym typeface="MV Boli"/>
                </a:rPr>
                <a:t> </a:t>
              </a:r>
              <a:r>
                <a:rPr sz="1400" dirty="0" err="1">
                  <a:latin typeface="MV Boli"/>
                  <a:ea typeface="MV Boli"/>
                  <a:cs typeface="MV Boli"/>
                  <a:sym typeface="MV Boli"/>
                </a:rPr>
                <a:t>richiedenti</a:t>
              </a:r>
              <a:r>
                <a:rPr sz="1400" dirty="0">
                  <a:latin typeface="MV Boli"/>
                  <a:ea typeface="MV Boli"/>
                  <a:cs typeface="MV Boli"/>
                  <a:sym typeface="MV Boli"/>
                </a:rPr>
                <a:t> </a:t>
              </a:r>
              <a:r>
                <a:rPr sz="1400" dirty="0" err="1">
                  <a:latin typeface="MV Boli"/>
                  <a:ea typeface="MV Boli"/>
                  <a:cs typeface="MV Boli"/>
                  <a:sym typeface="MV Boli"/>
                </a:rPr>
                <a:t>protezione</a:t>
              </a:r>
              <a:r>
                <a:rPr sz="1400" dirty="0">
                  <a:latin typeface="MV Boli"/>
                  <a:ea typeface="MV Boli"/>
                  <a:cs typeface="MV Boli"/>
                  <a:sym typeface="MV Boli"/>
                </a:rPr>
                <a:t> </a:t>
              </a:r>
              <a:r>
                <a:rPr sz="1400" dirty="0" smtClean="0">
                  <a:latin typeface="MV Boli"/>
                  <a:ea typeface="MV Boli"/>
                  <a:cs typeface="MV Boli"/>
                  <a:sym typeface="MV Boli"/>
                </a:rPr>
                <a:t>inter</a:t>
              </a:r>
              <a:r>
                <a:rPr lang="it-IT" sz="1400" dirty="0" smtClean="0">
                  <a:latin typeface="MV Boli" panose="02000500030200090000" pitchFamily="2" charset="0"/>
                  <a:ea typeface="MV Boli"/>
                  <a:cs typeface="MV Boli" panose="02000500030200090000" pitchFamily="2" charset="0"/>
                </a:rPr>
                <a:t>nazionale</a:t>
              </a:r>
              <a:endParaRPr sz="1400" dirty="0"/>
            </a:p>
          </p:txBody>
        </p:sp>
      </p:grpSp>
      <p:sp>
        <p:nvSpPr>
          <p:cNvPr id="115" name="Shape 115"/>
          <p:cNvSpPr/>
          <p:nvPr/>
        </p:nvSpPr>
        <p:spPr>
          <a:xfrm>
            <a:off x="4481477" y="1278278"/>
            <a:ext cx="747627" cy="2"/>
          </a:xfrm>
          <a:prstGeom prst="line">
            <a:avLst/>
          </a:prstGeom>
          <a:ln w="25400">
            <a:solidFill>
              <a:srgbClr val="8F8F8F"/>
            </a:solidFill>
            <a:tailEnd type="triangle"/>
          </a:ln>
        </p:spPr>
        <p:txBody>
          <a:bodyPr lIns="45718" tIns="45718" rIns="45718" bIns="45718"/>
          <a:lstStyle/>
          <a:p>
            <a:pPr lvl="0" defTabSz="457200">
              <a:defRPr sz="1200">
                <a:latin typeface="+mj-lt"/>
                <a:ea typeface="+mj-ea"/>
                <a:cs typeface="+mj-cs"/>
                <a:sym typeface="Helvetica"/>
              </a:defRPr>
            </a:pPr>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p:cNvSpPr>
          <p:nvPr>
            <p:ph type="sldNum" sz="quarter" idx="2"/>
          </p:nvPr>
        </p:nvSpPr>
        <p:spPr>
          <a:xfrm>
            <a:off x="7589835" y="6494998"/>
            <a:ext cx="503240" cy="288389"/>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200">
                <a:solidFill>
                  <a:srgbClr val="FFFFFF"/>
                </a:solidFill>
              </a:rPr>
              <a:t>19</a:t>
            </a:fld>
            <a:endParaRPr sz="1200">
              <a:solidFill>
                <a:srgbClr val="FFFFFF"/>
              </a:solidFill>
            </a:endParaRPr>
          </a:p>
        </p:txBody>
      </p:sp>
      <p:sp>
        <p:nvSpPr>
          <p:cNvPr id="118" name="Shape 118"/>
          <p:cNvSpPr>
            <a:spLocks noGrp="1"/>
          </p:cNvSpPr>
          <p:nvPr>
            <p:ph type="title" idx="4294967295"/>
          </p:nvPr>
        </p:nvSpPr>
        <p:spPr>
          <a:xfrm>
            <a:off x="306387" y="769937"/>
            <a:ext cx="8226426" cy="1335338"/>
          </a:xfrm>
          <a:prstGeom prst="rect">
            <a:avLst/>
          </a:prstGeom>
        </p:spPr>
        <p:txBody>
          <a:bodyPr lIns="0" tIns="0" rIns="0" bIns="0">
            <a:normAutofit fontScale="90000"/>
          </a:bodyPr>
          <a:lstStyle/>
          <a:p>
            <a:pPr lvl="0" algn="ctr">
              <a:defRPr sz="1800">
                <a:solidFill>
                  <a:srgbClr val="000000"/>
                </a:solidFill>
              </a:defRPr>
            </a:pPr>
            <a:r>
              <a:rPr sz="4200">
                <a:solidFill>
                  <a:srgbClr val="585858"/>
                </a:solidFill>
              </a:rPr>
              <a:t> </a:t>
            </a:r>
            <a:r>
              <a:rPr sz="2300">
                <a:solidFill>
                  <a:srgbClr val="585858"/>
                </a:solidFill>
                <a:latin typeface="MV Boli"/>
                <a:ea typeface="MV Boli"/>
                <a:cs typeface="MV Boli"/>
                <a:sym typeface="MV Boli"/>
              </a:rPr>
              <a:t>SINTESI DEGLI STANDARD DI RIFERIMENTO</a:t>
            </a:r>
            <a:br>
              <a:rPr sz="2300">
                <a:solidFill>
                  <a:srgbClr val="585858"/>
                </a:solidFill>
                <a:latin typeface="MV Boli"/>
                <a:ea typeface="MV Boli"/>
                <a:cs typeface="MV Boli"/>
                <a:sym typeface="MV Boli"/>
              </a:rPr>
            </a:br>
            <a:r>
              <a:rPr sz="2300">
                <a:solidFill>
                  <a:srgbClr val="585858"/>
                </a:solidFill>
              </a:rPr>
              <a:t>             </a:t>
            </a:r>
            <a:r>
              <a:rPr sz="2300">
                <a:solidFill>
                  <a:srgbClr val="585858"/>
                </a:solidFill>
                <a:latin typeface="MV Boli"/>
                <a:ea typeface="MV Boli"/>
                <a:cs typeface="MV Boli"/>
                <a:sym typeface="MV Boli"/>
              </a:rPr>
              <a:t>PER TUTORI DI MINORENNI NON ACCOMPAGNATI</a:t>
            </a:r>
            <a:r>
              <a:rPr sz="2300">
                <a:solidFill>
                  <a:srgbClr val="585858"/>
                </a:solidFill>
              </a:rPr>
              <a:t> </a:t>
            </a:r>
          </a:p>
        </p:txBody>
      </p:sp>
      <p:sp>
        <p:nvSpPr>
          <p:cNvPr id="119" name="Shape 119"/>
          <p:cNvSpPr>
            <a:spLocks noGrp="1"/>
          </p:cNvSpPr>
          <p:nvPr>
            <p:ph type="body" idx="4294967295"/>
          </p:nvPr>
        </p:nvSpPr>
        <p:spPr>
          <a:xfrm>
            <a:off x="340517" y="2054620"/>
            <a:ext cx="8344697" cy="4803380"/>
          </a:xfrm>
          <a:prstGeom prst="rect">
            <a:avLst/>
          </a:prstGeom>
        </p:spPr>
        <p:txBody>
          <a:bodyPr lIns="0" tIns="0" rIns="0" bIns="0">
            <a:normAutofit/>
          </a:bodyPr>
          <a:lstStyle/>
          <a:p>
            <a:pPr marL="0" lvl="0" indent="0" defTabSz="512063">
              <a:spcBef>
                <a:spcPts val="300"/>
              </a:spcBef>
              <a:buSzTx/>
              <a:buNone/>
              <a:defRPr sz="1800">
                <a:solidFill>
                  <a:srgbClr val="000000"/>
                </a:solidFill>
              </a:defRPr>
            </a:pPr>
            <a:r>
              <a:rPr sz="560">
                <a:solidFill>
                  <a:srgbClr val="585858"/>
                </a:solidFill>
                <a:latin typeface="MV Boli"/>
                <a:ea typeface="MV Boli"/>
                <a:cs typeface="MV Boli"/>
                <a:sym typeface="MV Boli"/>
              </a:rPr>
              <a:t>                 </a:t>
            </a:r>
          </a:p>
          <a:p>
            <a:pPr marL="0" lvl="0" indent="0" defTabSz="512063">
              <a:spcBef>
                <a:spcPts val="300"/>
              </a:spcBef>
              <a:buSzTx/>
              <a:buNone/>
              <a:defRPr sz="1800">
                <a:solidFill>
                  <a:srgbClr val="000000"/>
                </a:solidFill>
              </a:defRPr>
            </a:pPr>
            <a:r>
              <a:rPr sz="1679">
                <a:solidFill>
                  <a:srgbClr val="585858"/>
                </a:solidFill>
                <a:latin typeface="MV Boli"/>
                <a:ea typeface="MV Boli"/>
                <a:cs typeface="MV Boli"/>
                <a:sym typeface="MV Boli"/>
              </a:rPr>
              <a:t>Il ruolo e le responsabilità dei tutori di minorenni non accompagnati </a:t>
            </a:r>
          </a:p>
          <a:p>
            <a:pPr marL="0" lvl="0" indent="0" defTabSz="512063">
              <a:spcBef>
                <a:spcPts val="300"/>
              </a:spcBef>
              <a:buSzTx/>
              <a:buNone/>
              <a:defRPr sz="1800">
                <a:solidFill>
                  <a:srgbClr val="000000"/>
                </a:solidFill>
              </a:defRPr>
            </a:pPr>
            <a:r>
              <a:rPr sz="1679" b="1">
                <a:solidFill>
                  <a:srgbClr val="585858"/>
                </a:solidFill>
                <a:latin typeface="MV Boli"/>
                <a:ea typeface="MV Boli"/>
                <a:cs typeface="MV Boli"/>
                <a:sym typeface="MV Boli"/>
              </a:rPr>
              <a:t>Standard 1: Il tutore vigila e agisce affinché tutte le decisioni vengano prese nel superiore interesse del minore e con l’obiettivo della sua crescita e del suo sviluppo.</a:t>
            </a:r>
          </a:p>
          <a:p>
            <a:pPr marL="0" lvl="0" indent="0" algn="just" defTabSz="512063">
              <a:spcBef>
                <a:spcPts val="300"/>
              </a:spcBef>
              <a:buSzTx/>
              <a:buNone/>
              <a:defRPr sz="1800">
                <a:solidFill>
                  <a:srgbClr val="000000"/>
                </a:solidFill>
              </a:defRPr>
            </a:pPr>
            <a:r>
              <a:rPr sz="1679">
                <a:solidFill>
                  <a:srgbClr val="585858"/>
                </a:solidFill>
                <a:latin typeface="MV Boli"/>
                <a:ea typeface="MV Boli"/>
                <a:cs typeface="MV Boli"/>
                <a:sym typeface="MV Boli"/>
              </a:rPr>
              <a:t>Il tutore è in grado di determinare quale sia il superiore interesse del minorenne, attraverso verifiche </a:t>
            </a:r>
          </a:p>
          <a:p>
            <a:pPr marL="0" lvl="0" indent="0" algn="just" defTabSz="512063">
              <a:spcBef>
                <a:spcPts val="300"/>
              </a:spcBef>
              <a:buSzTx/>
              <a:buNone/>
              <a:defRPr sz="1800">
                <a:solidFill>
                  <a:srgbClr val="000000"/>
                </a:solidFill>
              </a:defRPr>
            </a:pPr>
            <a:r>
              <a:rPr sz="1679">
                <a:solidFill>
                  <a:srgbClr val="585858"/>
                </a:solidFill>
                <a:latin typeface="MV Boli"/>
                <a:ea typeface="MV Boli"/>
                <a:cs typeface="MV Boli"/>
                <a:sym typeface="MV Boli"/>
              </a:rPr>
              <a:t>costanti e regolari, coinvolge tutti gli attori chiave e si assicura che la valutazione sia basata sull’opinione del minorenne stesso e le circostanze individuali </a:t>
            </a:r>
            <a:endParaRPr sz="1679" b="1">
              <a:solidFill>
                <a:srgbClr val="585858"/>
              </a:solidFill>
              <a:latin typeface="MV Boli"/>
              <a:ea typeface="MV Boli"/>
              <a:cs typeface="MV Boli"/>
              <a:sym typeface="MV Boli"/>
            </a:endParaRPr>
          </a:p>
          <a:p>
            <a:pPr marL="0" lvl="0" indent="0" defTabSz="512063">
              <a:spcBef>
                <a:spcPts val="300"/>
              </a:spcBef>
              <a:buSzTx/>
              <a:buNone/>
              <a:defRPr sz="1800">
                <a:solidFill>
                  <a:srgbClr val="000000"/>
                </a:solidFill>
              </a:defRPr>
            </a:pPr>
            <a:r>
              <a:rPr sz="1679" b="1">
                <a:solidFill>
                  <a:srgbClr val="585858"/>
                </a:solidFill>
                <a:latin typeface="MV Boli"/>
                <a:ea typeface="MV Boli"/>
                <a:cs typeface="MV Boli"/>
                <a:sym typeface="MV Boli"/>
              </a:rPr>
              <a:t>Standard 2: Il tutore si assicura che il minore partecipi attivamente ad ogni decisione che lo riguarda. </a:t>
            </a:r>
            <a:endParaRPr sz="1679">
              <a:solidFill>
                <a:srgbClr val="585858"/>
              </a:solidFill>
              <a:latin typeface="MV Boli"/>
              <a:ea typeface="MV Boli"/>
              <a:cs typeface="MV Boli"/>
              <a:sym typeface="MV Boli"/>
            </a:endParaRPr>
          </a:p>
          <a:p>
            <a:pPr marL="0" lvl="0" indent="0" defTabSz="512063">
              <a:spcBef>
                <a:spcPts val="300"/>
              </a:spcBef>
              <a:buSzTx/>
              <a:buNone/>
              <a:defRPr sz="1800">
                <a:solidFill>
                  <a:srgbClr val="000000"/>
                </a:solidFill>
              </a:defRPr>
            </a:pPr>
            <a:r>
              <a:rPr sz="1679">
                <a:solidFill>
                  <a:srgbClr val="585858"/>
                </a:solidFill>
                <a:latin typeface="MV Boli"/>
                <a:ea typeface="MV Boli"/>
                <a:cs typeface="MV Boli"/>
                <a:sym typeface="MV Boli"/>
              </a:rPr>
              <a:t>Il tutore fornisce al minorenne tutte le informazioni che riguardano i suoi diritti usando un linguaggio </a:t>
            </a:r>
          </a:p>
          <a:p>
            <a:pPr marL="0" lvl="0" indent="0" defTabSz="512063">
              <a:spcBef>
                <a:spcPts val="300"/>
              </a:spcBef>
              <a:buSzTx/>
              <a:buNone/>
              <a:defRPr sz="1800">
                <a:solidFill>
                  <a:srgbClr val="000000"/>
                </a:solidFill>
              </a:defRPr>
            </a:pPr>
            <a:r>
              <a:rPr sz="1679">
                <a:solidFill>
                  <a:srgbClr val="585858"/>
                </a:solidFill>
                <a:latin typeface="MV Boli"/>
                <a:ea typeface="MV Boli"/>
                <a:cs typeface="MV Boli"/>
                <a:sym typeface="MV Boli"/>
              </a:rPr>
              <a:t>comprensibile; verifica che siano state comprese e memorizzate, ascolta il minorenne con attenzione, si </a:t>
            </a:r>
          </a:p>
          <a:p>
            <a:pPr marL="0" lvl="0" indent="0" defTabSz="512063">
              <a:spcBef>
                <a:spcPts val="300"/>
              </a:spcBef>
              <a:buSzTx/>
              <a:buNone/>
              <a:defRPr sz="1800">
                <a:solidFill>
                  <a:srgbClr val="000000"/>
                </a:solidFill>
              </a:defRPr>
            </a:pPr>
            <a:r>
              <a:rPr sz="1679">
                <a:solidFill>
                  <a:srgbClr val="585858"/>
                </a:solidFill>
                <a:latin typeface="MV Boli"/>
                <a:ea typeface="MV Boli"/>
                <a:cs typeface="MV Boli"/>
                <a:sym typeface="MV Boli"/>
              </a:rPr>
              <a:t>assicura che le decisioni siano condivise ed è in grado di gestire le aspettative. </a:t>
            </a:r>
            <a:endParaRPr sz="952">
              <a:solidFill>
                <a:srgbClr val="585858"/>
              </a:solidFill>
              <a:latin typeface="MV Boli"/>
              <a:ea typeface="MV Boli"/>
              <a:cs typeface="MV Boli"/>
              <a:sym typeface="MV Boli"/>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image3.png"/>
          <p:cNvPicPr/>
          <p:nvPr/>
        </p:nvPicPr>
        <p:blipFill>
          <a:blip r:embed="rId2">
            <a:extLst/>
          </a:blip>
          <a:stretch>
            <a:fillRect/>
          </a:stretch>
        </p:blipFill>
        <p:spPr>
          <a:xfrm>
            <a:off x="457200" y="268285"/>
            <a:ext cx="8229600" cy="1395415"/>
          </a:xfrm>
          <a:prstGeom prst="rect">
            <a:avLst/>
          </a:prstGeom>
          <a:ln w="12700">
            <a:miter lim="400000"/>
          </a:ln>
        </p:spPr>
      </p:pic>
      <p:sp>
        <p:nvSpPr>
          <p:cNvPr id="45" name="Shape 45"/>
          <p:cNvSpPr>
            <a:spLocks noGrp="1"/>
          </p:cNvSpPr>
          <p:nvPr>
            <p:ph type="body" idx="4294967295"/>
          </p:nvPr>
        </p:nvSpPr>
        <p:spPr>
          <a:xfrm>
            <a:off x="457200" y="1484312"/>
            <a:ext cx="8229600" cy="4970463"/>
          </a:xfrm>
          <a:prstGeom prst="rect">
            <a:avLst/>
          </a:prstGeom>
        </p:spPr>
        <p:txBody>
          <a:bodyPr lIns="0" tIns="0" rIns="0" bIns="0">
            <a:normAutofit/>
          </a:bodyPr>
          <a:lstStyle/>
          <a:p>
            <a:pPr marL="759726" lvl="0" indent="-702449" defTabSz="804672">
              <a:spcBef>
                <a:spcPts val="600"/>
              </a:spcBef>
              <a:buClr>
                <a:srgbClr val="7030A0"/>
              </a:buClr>
              <a:buChar char="⦿"/>
              <a:defRPr sz="1800">
                <a:solidFill>
                  <a:srgbClr val="000000"/>
                </a:solidFill>
              </a:defRPr>
            </a:pPr>
            <a:r>
              <a:rPr sz="2600">
                <a:latin typeface="MV Boli"/>
                <a:ea typeface="MV Boli"/>
                <a:cs typeface="MV Boli"/>
                <a:sym typeface="MV Boli"/>
              </a:rPr>
              <a:t>CRC art. 12 </a:t>
            </a:r>
          </a:p>
          <a:p>
            <a:pPr marL="759726" lvl="0" indent="-702449" defTabSz="804672">
              <a:spcBef>
                <a:spcPts val="600"/>
              </a:spcBef>
              <a:buClr>
                <a:srgbClr val="7030A0"/>
              </a:buClr>
              <a:buChar char="⦿"/>
              <a:defRPr sz="1800">
                <a:solidFill>
                  <a:srgbClr val="000000"/>
                </a:solidFill>
              </a:defRPr>
            </a:pPr>
            <a:r>
              <a:rPr sz="2600">
                <a:latin typeface="MV Boli"/>
                <a:ea typeface="MV Boli"/>
                <a:cs typeface="MV Boli"/>
                <a:sym typeface="MV Boli"/>
              </a:rPr>
              <a:t>Corte di Cassazione (n. 22238 21 ottobre 2009)</a:t>
            </a:r>
          </a:p>
          <a:p>
            <a:pPr marL="759726" lvl="0" indent="-702449" defTabSz="804672">
              <a:spcBef>
                <a:spcPts val="600"/>
              </a:spcBef>
              <a:buClr>
                <a:srgbClr val="7030A0"/>
              </a:buClr>
              <a:buChar char="⦿"/>
              <a:defRPr sz="1800">
                <a:solidFill>
                  <a:srgbClr val="000000"/>
                </a:solidFill>
              </a:defRPr>
            </a:pPr>
            <a:r>
              <a:rPr sz="2600">
                <a:latin typeface="MV Boli"/>
                <a:ea typeface="MV Boli"/>
                <a:cs typeface="MV Boli"/>
                <a:sym typeface="MV Boli"/>
              </a:rPr>
              <a:t>D.L. 93 del 14 agosto 2013 (L. 119/13)</a:t>
            </a:r>
          </a:p>
          <a:p>
            <a:pPr marL="759726" lvl="0" indent="-702449" defTabSz="804672">
              <a:spcBef>
                <a:spcPts val="600"/>
              </a:spcBef>
              <a:buClr>
                <a:srgbClr val="7030A0"/>
              </a:buClr>
              <a:buChar char="⦿"/>
              <a:defRPr sz="1800">
                <a:solidFill>
                  <a:srgbClr val="000000"/>
                </a:solidFill>
              </a:defRPr>
            </a:pPr>
            <a:r>
              <a:rPr sz="2600">
                <a:latin typeface="MV Boli"/>
                <a:ea typeface="MV Boli"/>
                <a:cs typeface="MV Boli"/>
                <a:sym typeface="MV Boli"/>
              </a:rPr>
              <a:t>D.lgs. 28 dicembre 2013 n. 154 </a:t>
            </a:r>
          </a:p>
          <a:p>
            <a:pPr marL="759726" lvl="0" indent="-702449" defTabSz="804672">
              <a:spcBef>
                <a:spcPts val="600"/>
              </a:spcBef>
              <a:buClr>
                <a:srgbClr val="7030A0"/>
              </a:buClr>
              <a:buChar char="⦿"/>
              <a:defRPr sz="1800">
                <a:solidFill>
                  <a:srgbClr val="000000"/>
                </a:solidFill>
              </a:defRPr>
            </a:pPr>
            <a:r>
              <a:rPr sz="2600">
                <a:latin typeface="MV Boli"/>
                <a:ea typeface="MV Boli"/>
                <a:cs typeface="MV Boli"/>
                <a:sym typeface="MV Boli"/>
              </a:rPr>
              <a:t>D.lgs. 15 dicembre 2015 n.212</a:t>
            </a:r>
          </a:p>
          <a:p>
            <a:pPr marL="759726" lvl="0" indent="-702449" defTabSz="804672">
              <a:spcBef>
                <a:spcPts val="600"/>
              </a:spcBef>
              <a:buClr>
                <a:srgbClr val="7030A0"/>
              </a:buClr>
              <a:buChar char="⦿"/>
              <a:defRPr sz="1800">
                <a:solidFill>
                  <a:srgbClr val="000000"/>
                </a:solidFill>
              </a:defRPr>
            </a:pPr>
            <a:r>
              <a:rPr sz="2600">
                <a:latin typeface="MV Boli"/>
                <a:ea typeface="MV Boli"/>
                <a:cs typeface="MV Boli"/>
                <a:sym typeface="MV Boli"/>
              </a:rPr>
              <a:t>L. n. 47 7 aprile 2017 MSNA</a:t>
            </a:r>
          </a:p>
          <a:p>
            <a:pPr marL="759726" lvl="0" indent="-702449" defTabSz="804672">
              <a:spcBef>
                <a:spcPts val="600"/>
              </a:spcBef>
              <a:buClr>
                <a:srgbClr val="7030A0"/>
              </a:buClr>
              <a:buChar char="⦿"/>
              <a:defRPr sz="1800">
                <a:solidFill>
                  <a:srgbClr val="000000"/>
                </a:solidFill>
              </a:defRPr>
            </a:pPr>
            <a:r>
              <a:rPr sz="2600">
                <a:latin typeface="MV Boli"/>
                <a:ea typeface="MV Boli"/>
                <a:cs typeface="MV Boli"/>
                <a:sym typeface="MV Boli"/>
              </a:rPr>
              <a:t>Linee guida 26/5/2017(tutori volontari)</a:t>
            </a:r>
          </a:p>
          <a:p>
            <a:pPr marL="759726" lvl="0" indent="-702449" defTabSz="804672">
              <a:spcBef>
                <a:spcPts val="600"/>
              </a:spcBef>
              <a:buClr>
                <a:srgbClr val="7030A0"/>
              </a:buClr>
              <a:buChar char="⦿"/>
              <a:defRPr sz="1800">
                <a:solidFill>
                  <a:srgbClr val="000000"/>
                </a:solidFill>
              </a:defRPr>
            </a:pPr>
            <a:r>
              <a:rPr sz="2600">
                <a:latin typeface="MV Boli"/>
                <a:ea typeface="MV Boli"/>
                <a:cs typeface="MV Boli"/>
                <a:sym typeface="MV Boli"/>
              </a:rPr>
              <a:t>Protocollo 1/7/2017 Liberi di scegliere</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sldNum" sz="quarter" idx="2"/>
          </p:nvPr>
        </p:nvSpPr>
        <p:spPr>
          <a:xfrm>
            <a:off x="7589835" y="6494998"/>
            <a:ext cx="503240" cy="288389"/>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200">
                <a:solidFill>
                  <a:srgbClr val="FFFFFF"/>
                </a:solidFill>
              </a:rPr>
              <a:t>20</a:t>
            </a:fld>
            <a:endParaRPr sz="1200">
              <a:solidFill>
                <a:srgbClr val="FFFFFF"/>
              </a:solidFill>
            </a:endParaRPr>
          </a:p>
        </p:txBody>
      </p:sp>
      <p:sp>
        <p:nvSpPr>
          <p:cNvPr id="122" name="Shape 122"/>
          <p:cNvSpPr>
            <a:spLocks noGrp="1"/>
          </p:cNvSpPr>
          <p:nvPr>
            <p:ph type="body" idx="4294967295"/>
          </p:nvPr>
        </p:nvSpPr>
        <p:spPr>
          <a:xfrm>
            <a:off x="220910" y="777973"/>
            <a:ext cx="8464303" cy="6080028"/>
          </a:xfrm>
          <a:prstGeom prst="rect">
            <a:avLst/>
          </a:prstGeom>
        </p:spPr>
        <p:txBody>
          <a:bodyPr lIns="0" tIns="0" rIns="0" bIns="0">
            <a:normAutofit/>
          </a:bodyPr>
          <a:lstStyle/>
          <a:p>
            <a:pPr marL="0" lvl="0" indent="0">
              <a:buSzTx/>
              <a:buNone/>
              <a:defRPr sz="1800">
                <a:solidFill>
                  <a:srgbClr val="000000"/>
                </a:solidFill>
              </a:defRPr>
            </a:pPr>
            <a:r>
              <a:rPr sz="1600" b="1">
                <a:solidFill>
                  <a:srgbClr val="585858"/>
                </a:solidFill>
                <a:latin typeface="MV Boli"/>
                <a:ea typeface="MV Boli"/>
                <a:cs typeface="MV Boli"/>
                <a:sym typeface="MV Boli"/>
              </a:rPr>
              <a:t>Standard 3: Il tutore protegge la sicurezza del minore. </a:t>
            </a:r>
          </a:p>
          <a:p>
            <a:pPr marL="0" lvl="0" indent="0" algn="just">
              <a:buSzTx/>
              <a:buNone/>
              <a:defRPr sz="1800">
                <a:solidFill>
                  <a:srgbClr val="000000"/>
                </a:solidFill>
              </a:defRPr>
            </a:pPr>
            <a:r>
              <a:rPr sz="1600">
                <a:solidFill>
                  <a:srgbClr val="585858"/>
                </a:solidFill>
                <a:latin typeface="MV Boli"/>
                <a:ea typeface="MV Boli"/>
                <a:cs typeface="MV Boli"/>
                <a:sym typeface="MV Boli"/>
              </a:rPr>
              <a:t>Il tutore considera prioritaria la sicurezza del minorenne, è in grado di distinguere eventuali segnali</a:t>
            </a:r>
            <a:br>
              <a:rPr sz="1600">
                <a:solidFill>
                  <a:srgbClr val="585858"/>
                </a:solidFill>
                <a:latin typeface="MV Boli"/>
                <a:ea typeface="MV Boli"/>
                <a:cs typeface="MV Boli"/>
                <a:sym typeface="MV Boli"/>
              </a:rPr>
            </a:br>
            <a:r>
              <a:rPr sz="1600">
                <a:solidFill>
                  <a:srgbClr val="585858"/>
                </a:solidFill>
                <a:latin typeface="MV Boli"/>
                <a:ea typeface="MV Boli"/>
                <a:cs typeface="MV Boli"/>
                <a:sym typeface="MV Boli"/>
              </a:rPr>
              <a:t>di tratta e sfruttamento e si attiva per segnalare immediatamente alle autorità competenti in caso</a:t>
            </a:r>
            <a:br>
              <a:rPr sz="1600">
                <a:solidFill>
                  <a:srgbClr val="585858"/>
                </a:solidFill>
                <a:latin typeface="MV Boli"/>
                <a:ea typeface="MV Boli"/>
                <a:cs typeface="MV Boli"/>
                <a:sym typeface="MV Boli"/>
              </a:rPr>
            </a:br>
            <a:r>
              <a:rPr sz="1600">
                <a:solidFill>
                  <a:srgbClr val="585858"/>
                </a:solidFill>
                <a:latin typeface="MV Boli"/>
                <a:ea typeface="MV Boli"/>
                <a:cs typeface="MV Boli"/>
                <a:sym typeface="MV Boli"/>
              </a:rPr>
              <a:t>vi siano rischi o pericoli; si assicura che vengano presi idonei provvedimenti, mette il minorenne in condizione di parlare con lui/lei di eventuali problematiche, viola la riservatezza se riscontrasse casi di estremo pericolo il ragazzo; è disponibile ad essere monitorato. </a:t>
            </a:r>
          </a:p>
          <a:p>
            <a:pPr marL="0" lvl="0" indent="0">
              <a:buSzTx/>
              <a:buNone/>
              <a:defRPr sz="1800">
                <a:solidFill>
                  <a:srgbClr val="000000"/>
                </a:solidFill>
              </a:defRPr>
            </a:pPr>
            <a:r>
              <a:rPr sz="1600" b="1">
                <a:solidFill>
                  <a:srgbClr val="585858"/>
                </a:solidFill>
                <a:latin typeface="MV Boli"/>
                <a:ea typeface="MV Boli"/>
                <a:cs typeface="MV Boli"/>
                <a:sym typeface="MV Boli"/>
              </a:rPr>
              <a:t>Standard 4: Il tutore agisce come difensore dei diritti del minore. </a:t>
            </a:r>
          </a:p>
          <a:p>
            <a:pPr marL="0" lvl="0" indent="0" algn="just">
              <a:buSzTx/>
              <a:buNone/>
              <a:defRPr sz="1800">
                <a:solidFill>
                  <a:srgbClr val="000000"/>
                </a:solidFill>
              </a:defRPr>
            </a:pPr>
            <a:r>
              <a:rPr sz="1600">
                <a:solidFill>
                  <a:srgbClr val="585858"/>
                </a:solidFill>
                <a:latin typeface="MV Boli"/>
                <a:ea typeface="MV Boli"/>
                <a:cs typeface="MV Boli"/>
                <a:sym typeface="MV Boli"/>
              </a:rPr>
              <a:t>Il tutore è un controllore assertivo, impegnato e coraggioso dei diritti del minorenne, è emotivamente stabile, si oppone alle decisioni che vengono prese laddove non sia stato considerato il superiore interesse del ragazzo; si adopera affinché ogni procedimento che riguarda il minorenne sia trasparente e conforme ai suoi diritti. </a:t>
            </a:r>
          </a:p>
          <a:p>
            <a:pPr marL="0" lvl="0" indent="0">
              <a:buSzTx/>
              <a:buNone/>
              <a:defRPr sz="1800">
                <a:solidFill>
                  <a:srgbClr val="000000"/>
                </a:solidFill>
              </a:defRPr>
            </a:pPr>
            <a:r>
              <a:rPr sz="1600" b="1">
                <a:solidFill>
                  <a:srgbClr val="585858"/>
                </a:solidFill>
                <a:latin typeface="MV Boli"/>
                <a:ea typeface="MV Boli"/>
                <a:cs typeface="MV Boli"/>
                <a:sym typeface="MV Boli"/>
              </a:rPr>
              <a:t>Standard 5: Il tutore è il punto di riferimento per il minore e agisce come intermediario con tutti gli altri attori coinvolti. </a:t>
            </a:r>
          </a:p>
          <a:p>
            <a:pPr marL="0" lvl="0" indent="0" algn="just">
              <a:buSzTx/>
              <a:buNone/>
              <a:defRPr sz="1800">
                <a:solidFill>
                  <a:srgbClr val="000000"/>
                </a:solidFill>
              </a:defRPr>
            </a:pPr>
            <a:r>
              <a:rPr sz="1600">
                <a:solidFill>
                  <a:srgbClr val="585858"/>
                </a:solidFill>
                <a:latin typeface="MV Boli"/>
                <a:ea typeface="MV Boli"/>
                <a:cs typeface="MV Boli"/>
                <a:sym typeface="MV Boli"/>
              </a:rPr>
              <a:t>Il tutore mantiene i contatti con tutti gli attori rilevanti, è informato su tutte le decisioni che hanno un impatto sul minorenne partecipando, quando possibile, agli incontri chiave; assiste nello stabilire contatti con la comunità del minorenne e nello sviluppo di relazioni personali che possano risultare rilevanti a fornire un senso di appartenenza. </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p:cNvSpPr>
          <p:nvPr>
            <p:ph type="sldNum" sz="quarter" idx="2"/>
          </p:nvPr>
        </p:nvSpPr>
        <p:spPr>
          <a:xfrm>
            <a:off x="7589835" y="6494998"/>
            <a:ext cx="503240" cy="288389"/>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200">
                <a:solidFill>
                  <a:srgbClr val="FFFFFF"/>
                </a:solidFill>
              </a:rPr>
              <a:t>21</a:t>
            </a:fld>
            <a:endParaRPr sz="1200">
              <a:solidFill>
                <a:srgbClr val="FFFFFF"/>
              </a:solidFill>
            </a:endParaRPr>
          </a:p>
        </p:txBody>
      </p:sp>
      <p:sp>
        <p:nvSpPr>
          <p:cNvPr id="127" name="Shape 127"/>
          <p:cNvSpPr>
            <a:spLocks noGrp="1"/>
          </p:cNvSpPr>
          <p:nvPr>
            <p:ph type="body" idx="4294967295"/>
          </p:nvPr>
        </p:nvSpPr>
        <p:spPr>
          <a:xfrm>
            <a:off x="458787" y="788887"/>
            <a:ext cx="8226426" cy="6069115"/>
          </a:xfrm>
          <a:prstGeom prst="rect">
            <a:avLst/>
          </a:prstGeom>
        </p:spPr>
        <p:txBody>
          <a:bodyPr lIns="0" tIns="0" rIns="0" bIns="0">
            <a:normAutofit/>
          </a:bodyPr>
          <a:lstStyle/>
          <a:p>
            <a:pPr marL="0" lvl="0" indent="0" algn="just">
              <a:buSzTx/>
              <a:buNone/>
              <a:defRPr sz="1800">
                <a:solidFill>
                  <a:srgbClr val="000000"/>
                </a:solidFill>
              </a:defRPr>
            </a:pPr>
            <a:r>
              <a:rPr sz="1600" b="1">
                <a:solidFill>
                  <a:srgbClr val="585858"/>
                </a:solidFill>
                <a:latin typeface="MV Boli"/>
                <a:ea typeface="MV Boli"/>
                <a:cs typeface="MV Boli"/>
                <a:sym typeface="MV Boli"/>
              </a:rPr>
              <a:t>Standard 6: Il tutore assicura la tempestiva identificazione e adozione di una soluzione durevole e adeguata basata sul superiore interesse del minore. </a:t>
            </a:r>
          </a:p>
          <a:p>
            <a:pPr marL="0" lvl="0" indent="0" algn="just">
              <a:buSzTx/>
              <a:buNone/>
              <a:defRPr sz="1800">
                <a:solidFill>
                  <a:srgbClr val="000000"/>
                </a:solidFill>
              </a:defRPr>
            </a:pPr>
            <a:r>
              <a:rPr sz="1600">
                <a:solidFill>
                  <a:srgbClr val="585858"/>
                </a:solidFill>
                <a:latin typeface="MV Boli"/>
                <a:ea typeface="MV Boli"/>
                <a:cs typeface="MV Boli"/>
                <a:sym typeface="MV Boli"/>
              </a:rPr>
              <a:t>Il tutore verifica che le decisioni siano basate sulla considerazione del superiore interesse del minorenne, dal ricongiungimento famigliare all’integrazione nel paese ospitante al rientro nel paese di origine; prepara il minorenne alla maggiore età e ai cambiamenti connessi al passaggio all’età adulta. </a:t>
            </a:r>
          </a:p>
          <a:p>
            <a:pPr marL="0" lvl="0" indent="0">
              <a:buSzTx/>
              <a:buNone/>
              <a:defRPr sz="1800">
                <a:solidFill>
                  <a:srgbClr val="000000"/>
                </a:solidFill>
              </a:defRPr>
            </a:pPr>
            <a:endParaRPr sz="1600">
              <a:solidFill>
                <a:srgbClr val="585858"/>
              </a:solidFill>
              <a:latin typeface="MV Boli"/>
              <a:ea typeface="MV Boli"/>
              <a:cs typeface="MV Boli"/>
              <a:sym typeface="MV Boli"/>
            </a:endParaRPr>
          </a:p>
          <a:p>
            <a:pPr marL="0" lvl="0" indent="0">
              <a:buSzTx/>
              <a:buNone/>
              <a:defRPr sz="1800">
                <a:solidFill>
                  <a:srgbClr val="000000"/>
                </a:solidFill>
              </a:defRPr>
            </a:pPr>
            <a:r>
              <a:rPr sz="1600" b="1">
                <a:solidFill>
                  <a:srgbClr val="585858"/>
                </a:solidFill>
                <a:latin typeface="MV Boli"/>
                <a:ea typeface="MV Boli"/>
                <a:cs typeface="MV Boli"/>
                <a:sym typeface="MV Boli"/>
              </a:rPr>
              <a:t>Standard 7: Il tutore tratta il minore con rispetto e dignità. </a:t>
            </a:r>
          </a:p>
          <a:p>
            <a:pPr marL="0" lvl="0" indent="0" algn="just">
              <a:buSzTx/>
              <a:buNone/>
              <a:defRPr sz="1800">
                <a:solidFill>
                  <a:srgbClr val="000000"/>
                </a:solidFill>
              </a:defRPr>
            </a:pPr>
            <a:r>
              <a:rPr sz="1600">
                <a:solidFill>
                  <a:srgbClr val="585858"/>
                </a:solidFill>
                <a:latin typeface="MV Boli"/>
                <a:ea typeface="MV Boli"/>
                <a:cs typeface="MV Boli"/>
                <a:sym typeface="MV Boli"/>
              </a:rPr>
              <a:t>Il tutore tiene un comportamento adeguato, aperto e privo di pregiudizi, rispettando l’identità, la riservatezza e le differenze culturali del minorenne, supporta il ragazzo nello sviluppo di relazioni con pari, adotta un approccio fleessibile e individualizzato rispetto ai bisogni del ragazzo. </a:t>
            </a:r>
          </a:p>
          <a:p>
            <a:pPr marL="0" lvl="0" indent="0" algn="just">
              <a:buSzTx/>
              <a:buNone/>
              <a:defRPr sz="1800">
                <a:solidFill>
                  <a:srgbClr val="000000"/>
                </a:solidFill>
              </a:defRPr>
            </a:pPr>
            <a:endParaRPr sz="1600">
              <a:solidFill>
                <a:srgbClr val="585858"/>
              </a:solidFill>
              <a:latin typeface="MV Boli"/>
              <a:ea typeface="MV Boli"/>
              <a:cs typeface="MV Boli"/>
              <a:sym typeface="MV Boli"/>
            </a:endParaRPr>
          </a:p>
          <a:p>
            <a:pPr marL="0" lvl="0" indent="0" algn="just">
              <a:buSzTx/>
              <a:buNone/>
              <a:defRPr sz="1800">
                <a:solidFill>
                  <a:srgbClr val="000000"/>
                </a:solidFill>
              </a:defRPr>
            </a:pPr>
            <a:r>
              <a:rPr sz="1600" b="1">
                <a:solidFill>
                  <a:srgbClr val="585858"/>
                </a:solidFill>
                <a:latin typeface="MV Boli"/>
                <a:ea typeface="MV Boli"/>
                <a:cs typeface="MV Boli"/>
                <a:sym typeface="MV Boli"/>
              </a:rPr>
              <a:t>Standard 8: Il tutore costruisce con il minorenne una relazione basata sulla fiducia reciproca, sull’apertura e sulla confidenzialità.  </a:t>
            </a:r>
          </a:p>
          <a:p>
            <a:pPr marL="0" lvl="0" indent="0" algn="just">
              <a:buSzTx/>
              <a:buNone/>
              <a:defRPr sz="1800">
                <a:solidFill>
                  <a:srgbClr val="000000"/>
                </a:solidFill>
              </a:defRPr>
            </a:pPr>
            <a:r>
              <a:rPr sz="1600">
                <a:solidFill>
                  <a:srgbClr val="585858"/>
                </a:solidFill>
                <a:latin typeface="MV Boli"/>
                <a:ea typeface="MV Boli"/>
                <a:cs typeface="MV Boli"/>
                <a:sym typeface="MV Boli"/>
              </a:rPr>
              <a:t>Il tutore è onesto e corretto, mantiene la riservatezza a meno che non vi siano gravi rischi per il minorenne; presta attenzione alla comunicazione verbale e non verbale; è empatico e offre il suo supporto morale; chiarisce che, anche nel caso in cui il ragazzo si allontani per un periodo, è sempre bene accetto dal tutore. </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p:cNvSpPr>
          <p:nvPr>
            <p:ph type="sldNum" sz="quarter" idx="2"/>
          </p:nvPr>
        </p:nvSpPr>
        <p:spPr>
          <a:xfrm>
            <a:off x="7589835" y="6494998"/>
            <a:ext cx="503240" cy="288389"/>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200">
                <a:solidFill>
                  <a:srgbClr val="FFFFFF"/>
                </a:solidFill>
              </a:rPr>
              <a:t>22</a:t>
            </a:fld>
            <a:endParaRPr sz="1200">
              <a:solidFill>
                <a:srgbClr val="FFFFFF"/>
              </a:solidFill>
            </a:endParaRPr>
          </a:p>
        </p:txBody>
      </p:sp>
      <p:sp>
        <p:nvSpPr>
          <p:cNvPr id="130" name="Shape 130"/>
          <p:cNvSpPr>
            <a:spLocks noGrp="1"/>
          </p:cNvSpPr>
          <p:nvPr>
            <p:ph type="body" idx="4294967295"/>
          </p:nvPr>
        </p:nvSpPr>
        <p:spPr>
          <a:xfrm>
            <a:off x="111720" y="881226"/>
            <a:ext cx="8573493" cy="6017719"/>
          </a:xfrm>
          <a:prstGeom prst="rect">
            <a:avLst/>
          </a:prstGeom>
        </p:spPr>
        <p:txBody>
          <a:bodyPr lIns="0" tIns="0" rIns="0" bIns="0">
            <a:normAutofit/>
          </a:bodyPr>
          <a:lstStyle/>
          <a:p>
            <a:pPr marL="0" lvl="0" indent="0">
              <a:buSzTx/>
              <a:buNone/>
              <a:defRPr sz="1800">
                <a:solidFill>
                  <a:srgbClr val="000000"/>
                </a:solidFill>
              </a:defRPr>
            </a:pPr>
            <a:r>
              <a:rPr b="1">
                <a:solidFill>
                  <a:srgbClr val="585858"/>
                </a:solidFill>
                <a:latin typeface="MV Boli"/>
                <a:ea typeface="MV Boli"/>
                <a:cs typeface="MV Boli"/>
                <a:sym typeface="MV Boli"/>
              </a:rPr>
              <a:t>Standard 9: Il tutore è “accessibile” per il minorenne.</a:t>
            </a:r>
            <a:r>
              <a:rPr>
                <a:solidFill>
                  <a:srgbClr val="585858"/>
                </a:solidFill>
                <a:latin typeface="MV Boli"/>
                <a:ea typeface="MV Boli"/>
                <a:cs typeface="MV Boli"/>
                <a:sym typeface="MV Boli"/>
              </a:rPr>
              <a:t> </a:t>
            </a:r>
          </a:p>
          <a:p>
            <a:pPr marL="0" lvl="0" indent="0" algn="just">
              <a:buSzTx/>
              <a:buNone/>
              <a:defRPr sz="1800">
                <a:solidFill>
                  <a:srgbClr val="000000"/>
                </a:solidFill>
              </a:defRPr>
            </a:pPr>
            <a:r>
              <a:rPr>
                <a:solidFill>
                  <a:srgbClr val="585858"/>
                </a:solidFill>
                <a:latin typeface="MV Boli"/>
                <a:ea typeface="MV Boli"/>
                <a:cs typeface="MV Boli"/>
                <a:sym typeface="MV Boli"/>
              </a:rPr>
              <a:t>Il tutore può essere facilmente contattato, abita sufficientemente vicino al ragazzo in modo da</a:t>
            </a:r>
            <a:br>
              <a:rPr>
                <a:solidFill>
                  <a:srgbClr val="585858"/>
                </a:solidFill>
                <a:latin typeface="MV Boli"/>
                <a:ea typeface="MV Boli"/>
                <a:cs typeface="MV Boli"/>
                <a:sym typeface="MV Boli"/>
              </a:rPr>
            </a:br>
            <a:r>
              <a:rPr>
                <a:solidFill>
                  <a:srgbClr val="585858"/>
                </a:solidFill>
                <a:latin typeface="MV Boli"/>
                <a:ea typeface="MV Boli"/>
                <a:cs typeface="MV Boli"/>
                <a:sym typeface="MV Boli"/>
              </a:rPr>
              <a:t>poter rispondere in maniera sollecita in caso di necessità o difficoltà, incontra e sente il minorenne con regolarità, anche solo per mantenere la relazione, comunica in maniera adeguata rispetto all’età e alla maturità del ragazzo, se necessario ricorre al supporto di interpreti o mediatori culturali. </a:t>
            </a:r>
          </a:p>
          <a:p>
            <a:pPr marL="0" lvl="0" indent="0" algn="just">
              <a:buSzTx/>
              <a:buNone/>
              <a:defRPr sz="1800">
                <a:solidFill>
                  <a:srgbClr val="000000"/>
                </a:solidFill>
              </a:defRPr>
            </a:pPr>
            <a:r>
              <a:rPr b="1">
                <a:solidFill>
                  <a:srgbClr val="585858"/>
                </a:solidFill>
                <a:latin typeface="MV Boli"/>
                <a:ea typeface="MV Boli"/>
                <a:cs typeface="MV Boli"/>
                <a:sym typeface="MV Boli"/>
              </a:rPr>
              <a:t>Le competenze del tutore </a:t>
            </a:r>
          </a:p>
          <a:p>
            <a:pPr marL="0" lvl="0" indent="0" algn="just">
              <a:buSzTx/>
              <a:buNone/>
              <a:defRPr sz="1800">
                <a:solidFill>
                  <a:srgbClr val="000000"/>
                </a:solidFill>
              </a:defRPr>
            </a:pPr>
            <a:r>
              <a:rPr b="1">
                <a:solidFill>
                  <a:srgbClr val="585858"/>
                </a:solidFill>
                <a:latin typeface="MV Boli"/>
                <a:ea typeface="MV Boli"/>
                <a:cs typeface="MV Boli"/>
                <a:sym typeface="MV Boli"/>
              </a:rPr>
              <a:t>Standard 10: Il tutore ha conoscenze e competenze professionali pertinenti e adeguate. </a:t>
            </a:r>
          </a:p>
          <a:p>
            <a:pPr marL="0" lvl="0" indent="0" algn="just">
              <a:buSzTx/>
              <a:buNone/>
              <a:defRPr sz="1800">
                <a:solidFill>
                  <a:srgbClr val="000000"/>
                </a:solidFill>
              </a:defRPr>
            </a:pPr>
            <a:r>
              <a:rPr>
                <a:solidFill>
                  <a:srgbClr val="585858"/>
                </a:solidFill>
                <a:latin typeface="MV Boli"/>
                <a:ea typeface="MV Boli"/>
                <a:cs typeface="MV Boli"/>
                <a:sym typeface="MV Boli"/>
              </a:rPr>
              <a:t>Il tutore è proattivo nell’identificare le proprie necessità di apprendimento, è in grado di gestire il numero dei minorenni affidati (due o più in caso che siano fratelli) e le risorse disponibili, è trasparente, utilizza una metodologia di lavoro prefissata, conosce i propri limiti personali e professionali cercando supporto quando necessario; è disponibile alla supervisione e al monitoraggio. </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sldNum" sz="quarter" idx="2"/>
          </p:nvPr>
        </p:nvSpPr>
        <p:spPr>
          <a:xfrm>
            <a:off x="7589835" y="6494998"/>
            <a:ext cx="503240" cy="288389"/>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200">
                <a:solidFill>
                  <a:srgbClr val="FFFFFF"/>
                </a:solidFill>
              </a:rPr>
              <a:t>23</a:t>
            </a:fld>
            <a:endParaRPr sz="1200">
              <a:solidFill>
                <a:srgbClr val="FFFFFF"/>
              </a:solidFill>
            </a:endParaRPr>
          </a:p>
        </p:txBody>
      </p:sp>
      <p:sp>
        <p:nvSpPr>
          <p:cNvPr id="134" name="Shape 134"/>
          <p:cNvSpPr>
            <a:spLocks noGrp="1"/>
          </p:cNvSpPr>
          <p:nvPr>
            <p:ph type="title" idx="4294967295"/>
          </p:nvPr>
        </p:nvSpPr>
        <p:spPr>
          <a:xfrm>
            <a:off x="224085" y="299203"/>
            <a:ext cx="8461128" cy="574577"/>
          </a:xfrm>
          <a:prstGeom prst="rect">
            <a:avLst/>
          </a:prstGeom>
        </p:spPr>
        <p:txBody>
          <a:bodyPr lIns="0" tIns="0" rIns="0" bIns="0">
            <a:normAutofit/>
          </a:bodyPr>
          <a:lstStyle>
            <a:lvl1pPr>
              <a:defRPr sz="1800">
                <a:solidFill>
                  <a:srgbClr val="000000"/>
                </a:solidFill>
                <a:latin typeface="MV Boli"/>
                <a:ea typeface="MV Boli"/>
                <a:cs typeface="MV Boli"/>
                <a:sym typeface="MV Boli"/>
              </a:defRPr>
            </a:lvl1pPr>
          </a:lstStyle>
          <a:p>
            <a:pPr lvl="0"/>
            <a:r>
              <a:rPr sz="2800" dirty="0" err="1"/>
              <a:t>Ascoltare</a:t>
            </a:r>
            <a:r>
              <a:rPr sz="2800" dirty="0"/>
              <a:t> ….</a:t>
            </a:r>
          </a:p>
        </p:txBody>
      </p:sp>
      <p:sp>
        <p:nvSpPr>
          <p:cNvPr id="135" name="Shape 135"/>
          <p:cNvSpPr>
            <a:spLocks noGrp="1"/>
          </p:cNvSpPr>
          <p:nvPr>
            <p:ph type="body" idx="4294967295"/>
          </p:nvPr>
        </p:nvSpPr>
        <p:spPr>
          <a:xfrm>
            <a:off x="224085" y="1064616"/>
            <a:ext cx="8461128" cy="4728768"/>
          </a:xfrm>
          <a:prstGeom prst="rect">
            <a:avLst/>
          </a:prstGeom>
        </p:spPr>
        <p:txBody>
          <a:bodyPr lIns="0" tIns="0" rIns="0" bIns="0">
            <a:normAutofit/>
          </a:bodyPr>
          <a:lstStyle/>
          <a:p>
            <a:pPr marL="0" lvl="0" indent="0">
              <a:buSzTx/>
              <a:buNone/>
              <a:defRPr sz="2000">
                <a:solidFill>
                  <a:srgbClr val="585858"/>
                </a:solidFill>
                <a:latin typeface="MV Boli"/>
                <a:ea typeface="MV Boli"/>
                <a:cs typeface="MV Boli"/>
                <a:sym typeface="MV Boli"/>
              </a:defRPr>
            </a:pPr>
            <a:endParaRPr/>
          </a:p>
        </p:txBody>
      </p:sp>
      <p:grpSp>
        <p:nvGrpSpPr>
          <p:cNvPr id="138" name="Group 138"/>
          <p:cNvGrpSpPr/>
          <p:nvPr/>
        </p:nvGrpSpPr>
        <p:grpSpPr>
          <a:xfrm>
            <a:off x="1413347" y="1368313"/>
            <a:ext cx="1952129" cy="1782322"/>
            <a:chOff x="-49" y="-800122"/>
            <a:chExt cx="1952127" cy="1782321"/>
          </a:xfrm>
        </p:grpSpPr>
        <p:sp>
          <p:nvSpPr>
            <p:cNvPr id="136" name="Shape 136"/>
            <p:cNvSpPr/>
            <p:nvPr/>
          </p:nvSpPr>
          <p:spPr>
            <a:xfrm>
              <a:off x="-25" y="-800123"/>
              <a:ext cx="1952080" cy="1782323"/>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25400" cap="flat">
              <a:solidFill>
                <a:srgbClr val="8F8F8F"/>
              </a:solidFill>
              <a:prstDash val="solid"/>
              <a:bevel/>
            </a:ln>
            <a:effectLst/>
          </p:spPr>
          <p:txBody>
            <a:bodyPr wrap="square" lIns="45718" tIns="45718" rIns="45718" bIns="45718" numCol="1" anchor="t">
              <a:noAutofit/>
            </a:bodyPr>
            <a:lstStyle/>
            <a:p>
              <a:pPr lvl="0">
                <a:defRPr sz="1800">
                  <a:latin typeface="MV Boli"/>
                  <a:ea typeface="MV Boli"/>
                  <a:cs typeface="MV Boli"/>
                  <a:sym typeface="MV Boli"/>
                </a:defRPr>
              </a:pPr>
              <a:endParaRPr/>
            </a:p>
          </p:txBody>
        </p:sp>
        <p:sp>
          <p:nvSpPr>
            <p:cNvPr id="137" name="Shape 137"/>
            <p:cNvSpPr/>
            <p:nvPr/>
          </p:nvSpPr>
          <p:spPr>
            <a:xfrm>
              <a:off x="-50" y="-762000"/>
              <a:ext cx="1952129" cy="144576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defRPr sz="1800"/>
              </a:pPr>
              <a:endParaRPr>
                <a:latin typeface="MV Boli"/>
                <a:ea typeface="MV Boli"/>
                <a:cs typeface="MV Boli"/>
                <a:sym typeface="MV Boli"/>
              </a:endParaRPr>
            </a:p>
            <a:p>
              <a:pPr lvl="0" algn="ctr">
                <a:defRPr sz="1800"/>
              </a:pPr>
              <a:r>
                <a:rPr sz="2400">
                  <a:latin typeface="MV Boli"/>
                  <a:ea typeface="MV Boli"/>
                  <a:cs typeface="MV Boli"/>
                  <a:sym typeface="MV Boli"/>
                </a:rPr>
                <a:t>il tutore ascolta il msna </a:t>
              </a:r>
            </a:p>
          </p:txBody>
        </p:sp>
      </p:grpSp>
      <p:grpSp>
        <p:nvGrpSpPr>
          <p:cNvPr id="141" name="Group 141"/>
          <p:cNvGrpSpPr/>
          <p:nvPr/>
        </p:nvGrpSpPr>
        <p:grpSpPr>
          <a:xfrm>
            <a:off x="5575113" y="1368312"/>
            <a:ext cx="1952155" cy="1782323"/>
            <a:chOff x="-25" y="-23"/>
            <a:chExt cx="1952153" cy="1782322"/>
          </a:xfrm>
        </p:grpSpPr>
        <p:sp>
          <p:nvSpPr>
            <p:cNvPr id="139" name="Shape 139"/>
            <p:cNvSpPr/>
            <p:nvPr/>
          </p:nvSpPr>
          <p:spPr>
            <a:xfrm>
              <a:off x="-25" y="-23"/>
              <a:ext cx="1952080" cy="1782322"/>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25400" cap="flat">
              <a:solidFill>
                <a:srgbClr val="8F8F8F"/>
              </a:solidFill>
              <a:prstDash val="solid"/>
              <a:bevel/>
            </a:ln>
            <a:effectLst/>
          </p:spPr>
          <p:txBody>
            <a:bodyPr wrap="square" lIns="45718" tIns="45718" rIns="45718" bIns="45718" numCol="1" anchor="t">
              <a:noAutofit/>
            </a:bodyPr>
            <a:lstStyle/>
            <a:p>
              <a:pPr lvl="0" algn="ctr">
                <a:defRPr sz="1800">
                  <a:latin typeface="MV Boli"/>
                  <a:ea typeface="MV Boli"/>
                  <a:cs typeface="MV Boli"/>
                  <a:sym typeface="MV Boli"/>
                </a:defRPr>
              </a:pPr>
              <a:endParaRPr/>
            </a:p>
          </p:txBody>
        </p:sp>
        <p:sp>
          <p:nvSpPr>
            <p:cNvPr id="140" name="Shape 140"/>
            <p:cNvSpPr/>
            <p:nvPr/>
          </p:nvSpPr>
          <p:spPr>
            <a:xfrm>
              <a:off x="0" y="-1"/>
              <a:ext cx="1952128" cy="144654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2200">
                  <a:latin typeface="MV Boli"/>
                  <a:ea typeface="MV Boli"/>
                  <a:cs typeface="MV Boli"/>
                  <a:sym typeface="MV Boli"/>
                </a:defRPr>
              </a:lvl1pPr>
            </a:lstStyle>
            <a:p>
              <a:pPr lvl="0">
                <a:defRPr sz="1800"/>
              </a:pPr>
              <a:endParaRPr lang="it-IT" sz="2200" dirty="0" smtClean="0"/>
            </a:p>
            <a:p>
              <a:pPr lvl="0">
                <a:defRPr sz="1800"/>
              </a:pPr>
              <a:r>
                <a:rPr sz="2200" dirty="0" err="1" smtClean="0"/>
                <a:t>l’assistente</a:t>
              </a:r>
              <a:r>
                <a:rPr sz="2200" dirty="0" smtClean="0"/>
                <a:t> </a:t>
              </a:r>
              <a:r>
                <a:rPr sz="2200" dirty="0" err="1"/>
                <a:t>sociale</a:t>
              </a:r>
              <a:r>
                <a:rPr sz="2200" dirty="0"/>
                <a:t> </a:t>
              </a:r>
              <a:r>
                <a:rPr sz="2200" dirty="0" err="1"/>
                <a:t>ascolta</a:t>
              </a:r>
              <a:r>
                <a:rPr sz="2200" dirty="0"/>
                <a:t> </a:t>
              </a:r>
              <a:r>
                <a:rPr sz="2200" dirty="0" err="1"/>
                <a:t>il</a:t>
              </a:r>
              <a:r>
                <a:rPr sz="2200" dirty="0"/>
                <a:t> </a:t>
              </a:r>
              <a:r>
                <a:rPr sz="2200" dirty="0" err="1"/>
                <a:t>msna</a:t>
              </a:r>
              <a:r>
                <a:rPr sz="2200" dirty="0"/>
                <a:t> </a:t>
              </a:r>
            </a:p>
          </p:txBody>
        </p:sp>
      </p:grpSp>
      <p:sp>
        <p:nvSpPr>
          <p:cNvPr id="142" name="Shape 142"/>
          <p:cNvSpPr/>
          <p:nvPr/>
        </p:nvSpPr>
        <p:spPr>
          <a:xfrm>
            <a:off x="3815502" y="1624473"/>
            <a:ext cx="1397001" cy="1270002"/>
          </a:xfrm>
          <a:prstGeom prst="leftRightArrow">
            <a:avLst>
              <a:gd name="adj1" fmla="val 32000"/>
              <a:gd name="adj2" fmla="val 44000"/>
            </a:avLst>
          </a:prstGeom>
          <a:solidFill>
            <a:srgbClr val="FFFFFF"/>
          </a:solidFill>
          <a:ln w="25400">
            <a:solidFill>
              <a:srgbClr val="8F8F8F"/>
            </a:solidFill>
          </a:ln>
        </p:spPr>
        <p:txBody>
          <a:bodyPr lIns="45718" tIns="45718" rIns="45718" bIns="45718"/>
          <a:lstStyle/>
          <a:p>
            <a:pPr lvl="0"/>
            <a:endParaRPr/>
          </a:p>
        </p:txBody>
      </p:sp>
      <p:grpSp>
        <p:nvGrpSpPr>
          <p:cNvPr id="145" name="Group 145"/>
          <p:cNvGrpSpPr/>
          <p:nvPr/>
        </p:nvGrpSpPr>
        <p:grpSpPr>
          <a:xfrm>
            <a:off x="3641576" y="4573205"/>
            <a:ext cx="2165649" cy="1125986"/>
            <a:chOff x="0" y="-336996"/>
            <a:chExt cx="2165648" cy="1125985"/>
          </a:xfrm>
        </p:grpSpPr>
        <p:sp>
          <p:nvSpPr>
            <p:cNvPr id="143" name="Shape 143"/>
            <p:cNvSpPr/>
            <p:nvPr/>
          </p:nvSpPr>
          <p:spPr>
            <a:xfrm>
              <a:off x="-1" y="-336997"/>
              <a:ext cx="2165650" cy="1125986"/>
            </a:xfrm>
            <a:prstGeom prst="rect">
              <a:avLst/>
            </a:prstGeom>
            <a:solidFill>
              <a:srgbClr val="FFFFFF"/>
            </a:solidFill>
            <a:ln w="25400" cap="flat">
              <a:solidFill>
                <a:srgbClr val="8F8F8F"/>
              </a:solidFill>
              <a:prstDash val="solid"/>
              <a:bevel/>
            </a:ln>
            <a:effectLst/>
          </p:spPr>
          <p:txBody>
            <a:bodyPr wrap="square" lIns="45718" tIns="45718" rIns="45718" bIns="45718" numCol="1" anchor="t">
              <a:noAutofit/>
            </a:bodyPr>
            <a:lstStyle/>
            <a:p>
              <a:pPr lvl="0" algn="ctr">
                <a:defRPr sz="1800"/>
              </a:pPr>
              <a:endParaRPr/>
            </a:p>
          </p:txBody>
        </p:sp>
        <p:sp>
          <p:nvSpPr>
            <p:cNvPr id="144" name="Shape 144"/>
            <p:cNvSpPr/>
            <p:nvPr/>
          </p:nvSpPr>
          <p:spPr>
            <a:xfrm>
              <a:off x="-1" y="-249522"/>
              <a:ext cx="2165650" cy="95103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defRPr sz="1800"/>
              </a:pPr>
              <a:endParaRPr sz="2100">
                <a:latin typeface="MV Boli"/>
                <a:ea typeface="MV Boli"/>
                <a:cs typeface="MV Boli"/>
                <a:sym typeface="MV Boli"/>
              </a:endParaRPr>
            </a:p>
            <a:p>
              <a:pPr lvl="0" algn="ctr">
                <a:defRPr sz="1800"/>
              </a:pPr>
              <a:r>
                <a:rPr sz="2100">
                  <a:latin typeface="MV Boli"/>
                  <a:ea typeface="MV Boli"/>
                  <a:cs typeface="MV Boli"/>
                  <a:sym typeface="MV Boli"/>
                </a:rPr>
                <a:t>MSNA </a:t>
              </a:r>
            </a:p>
          </p:txBody>
        </p:sp>
      </p:grpSp>
      <p:sp>
        <p:nvSpPr>
          <p:cNvPr id="146" name="Shape 146"/>
          <p:cNvSpPr/>
          <p:nvPr/>
        </p:nvSpPr>
        <p:spPr>
          <a:xfrm>
            <a:off x="2426019" y="3197264"/>
            <a:ext cx="1285151" cy="1774825"/>
          </a:xfrm>
          <a:prstGeom prst="line">
            <a:avLst/>
          </a:prstGeom>
          <a:ln w="25400">
            <a:solidFill>
              <a:srgbClr val="8F8F8F"/>
            </a:solidFill>
            <a:tailEnd type="triangle"/>
          </a:ln>
        </p:spPr>
        <p:txBody>
          <a:bodyPr lIns="45718" tIns="45718" rIns="45718" bIns="45718"/>
          <a:lstStyle/>
          <a:p>
            <a:pPr lvl="0" defTabSz="457200">
              <a:defRPr sz="1200">
                <a:latin typeface="+mj-lt"/>
                <a:ea typeface="+mj-ea"/>
                <a:cs typeface="+mj-cs"/>
                <a:sym typeface="Helvetica"/>
              </a:defRPr>
            </a:pPr>
            <a:endParaRPr/>
          </a:p>
        </p:txBody>
      </p:sp>
      <p:sp>
        <p:nvSpPr>
          <p:cNvPr id="147" name="Shape 147"/>
          <p:cNvSpPr/>
          <p:nvPr/>
        </p:nvSpPr>
        <p:spPr>
          <a:xfrm flipH="1">
            <a:off x="5779507" y="3220461"/>
            <a:ext cx="817318" cy="1625473"/>
          </a:xfrm>
          <a:prstGeom prst="line">
            <a:avLst/>
          </a:prstGeom>
          <a:ln w="25400">
            <a:solidFill>
              <a:srgbClr val="8F8F8F"/>
            </a:solidFill>
            <a:tailEnd type="triangle"/>
          </a:ln>
        </p:spPr>
        <p:txBody>
          <a:bodyPr lIns="45718" tIns="45718" rIns="45718" bIns="45718"/>
          <a:lstStyle/>
          <a:p>
            <a:pPr lvl="0" defTabSz="457200">
              <a:defRPr sz="1200">
                <a:latin typeface="+mj-lt"/>
                <a:ea typeface="+mj-ea"/>
                <a:cs typeface="+mj-cs"/>
                <a:sym typeface="Helvetica"/>
              </a:defRPr>
            </a:pPr>
            <a:endParaRPr/>
          </a:p>
        </p:txBody>
      </p:sp>
      <p:sp>
        <p:nvSpPr>
          <p:cNvPr id="148" name="Shape 148"/>
          <p:cNvSpPr/>
          <p:nvPr/>
        </p:nvSpPr>
        <p:spPr>
          <a:xfrm>
            <a:off x="4514002" y="3922128"/>
            <a:ext cx="1651001" cy="812802"/>
          </a:xfrm>
          <a:prstGeom prst="wedgeEllipseCallout">
            <a:avLst>
              <a:gd name="adj1" fmla="val -49385"/>
              <a:gd name="adj2" fmla="val 70000"/>
            </a:avLst>
          </a:prstGeom>
          <a:solidFill>
            <a:srgbClr val="FFFFFF"/>
          </a:solidFill>
          <a:ln w="25400">
            <a:solidFill>
              <a:srgbClr val="8F8F8F"/>
            </a:solidFill>
          </a:ln>
          <a:extLst>
            <a:ext uri="{C572A759-6A51-4108-AA02-DFA0A04FC94B}">
              <ma14:wrappingTextBoxFlag xmlns:ma14="http://schemas.microsoft.com/office/mac/drawingml/2011/main" xmlns="" val="1"/>
            </a:ext>
          </a:extLst>
        </p:spPr>
        <p:txBody>
          <a:bodyPr lIns="45718" tIns="45718" rIns="45718" bIns="45718"/>
          <a:lstStyle/>
          <a:p>
            <a:pPr lvl="0" algn="ctr">
              <a:defRPr sz="1800"/>
            </a:pPr>
            <a:r>
              <a:rPr sz="1600" dirty="0" err="1">
                <a:latin typeface="MV Boli"/>
                <a:ea typeface="MV Boli"/>
                <a:cs typeface="MV Boli"/>
                <a:sym typeface="MV Boli"/>
              </a:rPr>
              <a:t>io</a:t>
            </a:r>
            <a:r>
              <a:rPr sz="1600" dirty="0">
                <a:latin typeface="MV Boli"/>
                <a:ea typeface="MV Boli"/>
                <a:cs typeface="MV Boli"/>
                <a:sym typeface="MV Boli"/>
              </a:rPr>
              <a:t> </a:t>
            </a:r>
            <a:r>
              <a:rPr sz="1600" dirty="0" err="1">
                <a:latin typeface="MV Boli"/>
                <a:ea typeface="MV Boli"/>
                <a:cs typeface="MV Boli"/>
                <a:sym typeface="MV Boli"/>
              </a:rPr>
              <a:t>sono</a:t>
            </a:r>
            <a:r>
              <a:rPr sz="1600" dirty="0">
                <a:latin typeface="MV Boli"/>
                <a:ea typeface="MV Boli"/>
                <a:cs typeface="MV Boli"/>
                <a:sym typeface="MV Boli"/>
              </a:rPr>
              <a:t>…</a:t>
            </a:r>
          </a:p>
          <a:p>
            <a:pPr lvl="0">
              <a:defRPr sz="1800"/>
            </a:pPr>
            <a:endParaRPr sz="1600" dirty="0">
              <a:latin typeface="MV Boli"/>
              <a:ea typeface="MV Boli"/>
              <a:cs typeface="MV Boli"/>
              <a:sym typeface="MV Boli"/>
            </a:endParaRPr>
          </a:p>
        </p:txBody>
      </p:sp>
      <p:sp>
        <p:nvSpPr>
          <p:cNvPr id="149" name="Shape 149"/>
          <p:cNvSpPr/>
          <p:nvPr/>
        </p:nvSpPr>
        <p:spPr>
          <a:xfrm>
            <a:off x="3879002" y="3035299"/>
            <a:ext cx="1270001" cy="787402"/>
          </a:xfrm>
          <a:prstGeom prst="roundRect">
            <a:avLst>
              <a:gd name="adj" fmla="val 24194"/>
            </a:avLst>
          </a:prstGeom>
          <a:solidFill>
            <a:srgbClr val="FFFFFF"/>
          </a:solidFill>
          <a:ln w="25400">
            <a:solidFill>
              <a:srgbClr val="8F8F8F"/>
            </a:solidFill>
          </a:ln>
          <a:extLst>
            <a:ext uri="{C572A759-6A51-4108-AA02-DFA0A04FC94B}">
              <ma14:wrappingTextBoxFlag xmlns:ma14="http://schemas.microsoft.com/office/mac/drawingml/2011/main" xmlns="" val="1"/>
            </a:ext>
          </a:extLst>
        </p:spPr>
        <p:txBody>
          <a:bodyPr lIns="45718" tIns="45718" rIns="45718" bIns="45718"/>
          <a:lstStyle>
            <a:lvl1pPr algn="ctr">
              <a:defRPr sz="1900">
                <a:latin typeface="MV Boli"/>
                <a:ea typeface="MV Boli"/>
                <a:cs typeface="MV Boli"/>
                <a:sym typeface="MV Boli"/>
              </a:defRPr>
            </a:lvl1pPr>
          </a:lstStyle>
          <a:p>
            <a:pPr lvl="0">
              <a:defRPr sz="1800"/>
            </a:pPr>
            <a:r>
              <a:rPr sz="1900"/>
              <a:t>TDM</a:t>
            </a:r>
          </a:p>
        </p:txBody>
      </p:sp>
      <p:sp>
        <p:nvSpPr>
          <p:cNvPr id="150" name="Shape 150"/>
          <p:cNvSpPr/>
          <p:nvPr/>
        </p:nvSpPr>
        <p:spPr>
          <a:xfrm>
            <a:off x="1598438" y="4391948"/>
            <a:ext cx="1270001" cy="919609"/>
          </a:xfrm>
          <a:prstGeom prst="rect">
            <a:avLst/>
          </a:prstGeom>
          <a:solidFill>
            <a:srgbClr val="FFFFFF"/>
          </a:solidFill>
          <a:ln w="25400">
            <a:solidFill>
              <a:srgbClr val="8F8F8F"/>
            </a:solidFill>
          </a:ln>
          <a:extLst>
            <a:ext uri="{C572A759-6A51-4108-AA02-DFA0A04FC94B}">
              <ma14:wrappingTextBoxFlag xmlns:ma14="http://schemas.microsoft.com/office/mac/drawingml/2011/main" xmlns="" val="1"/>
            </a:ext>
          </a:extLst>
        </p:spPr>
        <p:txBody>
          <a:bodyPr lIns="45718" tIns="45718" rIns="45718" bIns="45718"/>
          <a:lstStyle/>
          <a:p>
            <a:pPr lvl="0" algn="ctr">
              <a:defRPr sz="1800"/>
            </a:pPr>
            <a:r>
              <a:rPr dirty="0" err="1">
                <a:latin typeface="MV Boli" panose="02000500030200090000" pitchFamily="2" charset="0"/>
                <a:ea typeface="Lucida Sans Unicode"/>
                <a:cs typeface="MV Boli" panose="02000500030200090000" pitchFamily="2" charset="0"/>
                <a:sym typeface="Lucida Sans Unicode"/>
              </a:rPr>
              <a:t>Servizio</a:t>
            </a:r>
            <a:r>
              <a:rPr dirty="0">
                <a:latin typeface="MV Boli" panose="02000500030200090000" pitchFamily="2" charset="0"/>
                <a:ea typeface="Lucida Sans Unicode"/>
                <a:cs typeface="MV Boli" panose="02000500030200090000" pitchFamily="2" charset="0"/>
                <a:sym typeface="Lucida Sans Unicode"/>
              </a:rPr>
              <a:t> </a:t>
            </a:r>
          </a:p>
          <a:p>
            <a:pPr lvl="0" algn="ctr">
              <a:defRPr sz="1800"/>
            </a:pPr>
            <a:r>
              <a:rPr dirty="0" err="1">
                <a:latin typeface="MV Boli" panose="02000500030200090000" pitchFamily="2" charset="0"/>
                <a:ea typeface="Lucida Sans Unicode"/>
                <a:cs typeface="MV Boli" panose="02000500030200090000" pitchFamily="2" charset="0"/>
                <a:sym typeface="Lucida Sans Unicode"/>
              </a:rPr>
              <a:t>sanitario</a:t>
            </a:r>
            <a:endParaRPr dirty="0">
              <a:latin typeface="MV Boli" panose="02000500030200090000" pitchFamily="2" charset="0"/>
              <a:ea typeface="Lucida Sans Unicode"/>
              <a:cs typeface="MV Boli" panose="02000500030200090000" pitchFamily="2" charset="0"/>
              <a:sym typeface="Lucida Sans Unicode"/>
            </a:endParaRPr>
          </a:p>
        </p:txBody>
      </p:sp>
      <p:sp>
        <p:nvSpPr>
          <p:cNvPr id="151" name="Shape 151"/>
          <p:cNvSpPr/>
          <p:nvPr/>
        </p:nvSpPr>
        <p:spPr>
          <a:xfrm>
            <a:off x="330200" y="3461891"/>
            <a:ext cx="1270000" cy="919609"/>
          </a:xfrm>
          <a:prstGeom prst="rect">
            <a:avLst/>
          </a:prstGeom>
          <a:solidFill>
            <a:srgbClr val="FFFFFF"/>
          </a:solidFill>
          <a:ln w="25400">
            <a:solidFill>
              <a:srgbClr val="8F8F8F"/>
            </a:solidFill>
          </a:ln>
          <a:extLst>
            <a:ext uri="{C572A759-6A51-4108-AA02-DFA0A04FC94B}">
              <ma14:wrappingTextBoxFlag xmlns:ma14="http://schemas.microsoft.com/office/mac/drawingml/2011/main" xmlns="" val="1"/>
            </a:ext>
          </a:extLst>
        </p:spPr>
        <p:txBody>
          <a:bodyPr lIns="0" tIns="0" rIns="0" bIns="0" anchor="ctr"/>
          <a:lstStyle>
            <a:lvl1pPr algn="ctr">
              <a:defRPr sz="2100">
                <a:latin typeface="MV Boli"/>
                <a:ea typeface="MV Boli"/>
                <a:cs typeface="MV Boli"/>
                <a:sym typeface="MV Boli"/>
              </a:defRPr>
            </a:lvl1pPr>
          </a:lstStyle>
          <a:p>
            <a:pPr lvl="0">
              <a:defRPr sz="1800"/>
            </a:pPr>
            <a:r>
              <a:rPr sz="2100"/>
              <a:t>Questura</a:t>
            </a:r>
          </a:p>
        </p:txBody>
      </p:sp>
      <p:sp>
        <p:nvSpPr>
          <p:cNvPr id="152" name="Shape 152"/>
          <p:cNvSpPr/>
          <p:nvPr/>
        </p:nvSpPr>
        <p:spPr>
          <a:xfrm>
            <a:off x="7391400" y="3555391"/>
            <a:ext cx="1270000" cy="919610"/>
          </a:xfrm>
          <a:prstGeom prst="rect">
            <a:avLst/>
          </a:prstGeom>
          <a:solidFill>
            <a:srgbClr val="FFFFFF"/>
          </a:solidFill>
          <a:ln w="25400">
            <a:solidFill>
              <a:srgbClr val="8F8F8F"/>
            </a:solidFill>
          </a:ln>
          <a:extLst>
            <a:ext uri="{C572A759-6A51-4108-AA02-DFA0A04FC94B}">
              <ma14:wrappingTextBoxFlag xmlns:ma14="http://schemas.microsoft.com/office/mac/drawingml/2011/main" xmlns="" val="1"/>
            </a:ext>
          </a:extLst>
        </p:spPr>
        <p:txBody>
          <a:bodyPr lIns="45718" tIns="45718" rIns="45718" bIns="45718"/>
          <a:lstStyle/>
          <a:p>
            <a:pPr lvl="0" algn="ctr">
              <a:defRPr sz="1800"/>
            </a:pPr>
            <a:r>
              <a:rPr sz="2400">
                <a:latin typeface="MV Boli"/>
                <a:ea typeface="MV Boli"/>
                <a:cs typeface="MV Boli"/>
                <a:sym typeface="MV Boli"/>
              </a:rPr>
              <a:t>S</a:t>
            </a:r>
            <a:r>
              <a:rPr>
                <a:latin typeface="MV Boli"/>
                <a:ea typeface="MV Boli"/>
                <a:cs typeface="MV Boli"/>
                <a:sym typeface="MV Boli"/>
              </a:rPr>
              <a:t>truttura accoglienza</a:t>
            </a:r>
            <a:r>
              <a:rPr sz="2400"/>
              <a:t> </a:t>
            </a:r>
          </a:p>
        </p:txBody>
      </p:sp>
      <p:sp>
        <p:nvSpPr>
          <p:cNvPr id="153" name="Shape 153"/>
          <p:cNvSpPr/>
          <p:nvPr/>
        </p:nvSpPr>
        <p:spPr>
          <a:xfrm>
            <a:off x="6273800" y="4517119"/>
            <a:ext cx="1253395" cy="919609"/>
          </a:xfrm>
          <a:prstGeom prst="rect">
            <a:avLst/>
          </a:prstGeom>
          <a:solidFill>
            <a:srgbClr val="FFFFFF"/>
          </a:solidFill>
          <a:ln w="25400">
            <a:solidFill>
              <a:srgbClr val="8F8F8F"/>
            </a:solidFill>
          </a:ln>
          <a:extLst>
            <a:ext uri="{C572A759-6A51-4108-AA02-DFA0A04FC94B}">
              <ma14:wrappingTextBoxFlag xmlns:ma14="http://schemas.microsoft.com/office/mac/drawingml/2011/main" xmlns="" val="1"/>
            </a:ext>
          </a:extLst>
        </p:spPr>
        <p:txBody>
          <a:bodyPr lIns="45718" tIns="45718" rIns="45718" bIns="45718"/>
          <a:lstStyle/>
          <a:p>
            <a:pPr lvl="0" algn="ctr">
              <a:defRPr sz="1800"/>
            </a:pPr>
            <a:r>
              <a:rPr dirty="0" err="1">
                <a:latin typeface="MV Boli"/>
                <a:ea typeface="MV Boli"/>
                <a:cs typeface="MV Boli"/>
                <a:sym typeface="MV Boli"/>
              </a:rPr>
              <a:t>Scuola</a:t>
            </a:r>
            <a:endParaRPr dirty="0">
              <a:latin typeface="MV Boli"/>
              <a:ea typeface="MV Boli"/>
              <a:cs typeface="MV Boli"/>
              <a:sym typeface="MV Boli"/>
            </a:endParaRPr>
          </a:p>
          <a:p>
            <a:pPr lvl="0" algn="ctr">
              <a:defRPr sz="1800"/>
            </a:pPr>
            <a:r>
              <a:rPr dirty="0" err="1">
                <a:latin typeface="MV Boli"/>
                <a:ea typeface="MV Boli"/>
                <a:cs typeface="MV Boli"/>
                <a:sym typeface="MV Boli"/>
              </a:rPr>
              <a:t>formazione</a:t>
            </a:r>
            <a:endParaRPr dirty="0">
              <a:latin typeface="MV Boli"/>
              <a:ea typeface="MV Boli"/>
              <a:cs typeface="MV Boli"/>
              <a:sym typeface="MV Boli"/>
            </a:endParaRPr>
          </a:p>
        </p:txBody>
      </p:sp>
      <p:sp>
        <p:nvSpPr>
          <p:cNvPr id="162" name="Shape 162"/>
          <p:cNvSpPr/>
          <p:nvPr/>
        </p:nvSpPr>
        <p:spPr>
          <a:xfrm>
            <a:off x="4048766" y="3428999"/>
            <a:ext cx="675635" cy="1707199"/>
          </a:xfrm>
          <a:custGeom>
            <a:avLst/>
            <a:gdLst/>
            <a:ahLst/>
            <a:cxnLst>
              <a:cxn ang="0">
                <a:pos x="wd2" y="hd2"/>
              </a:cxn>
              <a:cxn ang="5400000">
                <a:pos x="wd2" y="hd2"/>
              </a:cxn>
              <a:cxn ang="10800000">
                <a:pos x="wd2" y="hd2"/>
              </a:cxn>
              <a:cxn ang="16200000">
                <a:pos x="wd2" y="hd2"/>
              </a:cxn>
            </a:cxnLst>
            <a:rect l="0" t="0" r="r" b="b"/>
            <a:pathLst>
              <a:path w="16408" h="21600" extrusionOk="0">
                <a:moveTo>
                  <a:pt x="16408" y="21600"/>
                </a:moveTo>
                <a:cubicBezTo>
                  <a:pt x="-3008" y="15819"/>
                  <a:pt x="-5192" y="8619"/>
                  <a:pt x="9857" y="0"/>
                </a:cubicBezTo>
              </a:path>
            </a:pathLst>
          </a:custGeom>
          <a:ln w="25400">
            <a:solidFill>
              <a:srgbClr val="8F8F8F"/>
            </a:solidFill>
          </a:ln>
        </p:spPr>
        <p:txBody>
          <a:bodyPr/>
          <a:lstStyle/>
          <a:p>
            <a:pPr lvl="0"/>
            <a:endParaRPr/>
          </a:p>
        </p:txBody>
      </p:sp>
      <p:sp>
        <p:nvSpPr>
          <p:cNvPr id="156" name="Shape 156"/>
          <p:cNvSpPr/>
          <p:nvPr/>
        </p:nvSpPr>
        <p:spPr>
          <a:xfrm flipH="1">
            <a:off x="5722900" y="5460398"/>
            <a:ext cx="492113" cy="265556"/>
          </a:xfrm>
          <a:prstGeom prst="line">
            <a:avLst/>
          </a:prstGeom>
          <a:ln w="25400">
            <a:solidFill>
              <a:srgbClr val="8F8F8F"/>
            </a:solidFill>
          </a:ln>
        </p:spPr>
        <p:txBody>
          <a:bodyPr lIns="45718" tIns="45718" rIns="45718" bIns="45718"/>
          <a:lstStyle/>
          <a:p>
            <a:pPr lvl="0" defTabSz="457200">
              <a:defRPr sz="1200">
                <a:latin typeface="+mj-lt"/>
                <a:ea typeface="+mj-ea"/>
                <a:cs typeface="+mj-cs"/>
                <a:sym typeface="Helvetica"/>
              </a:defRPr>
            </a:pPr>
            <a:endParaRPr/>
          </a:p>
        </p:txBody>
      </p:sp>
      <p:sp>
        <p:nvSpPr>
          <p:cNvPr id="157" name="Shape 157"/>
          <p:cNvSpPr/>
          <p:nvPr/>
        </p:nvSpPr>
        <p:spPr>
          <a:xfrm>
            <a:off x="2905750" y="5319154"/>
            <a:ext cx="681112" cy="359334"/>
          </a:xfrm>
          <a:prstGeom prst="line">
            <a:avLst/>
          </a:prstGeom>
          <a:ln w="25400">
            <a:solidFill>
              <a:srgbClr val="8F8F8F"/>
            </a:solidFill>
          </a:ln>
        </p:spPr>
        <p:txBody>
          <a:bodyPr lIns="45718" tIns="45718" rIns="45718" bIns="45718"/>
          <a:lstStyle/>
          <a:p>
            <a:pPr lvl="0" defTabSz="457200">
              <a:defRPr sz="1200">
                <a:latin typeface="+mj-lt"/>
                <a:ea typeface="+mj-ea"/>
                <a:cs typeface="+mj-cs"/>
                <a:sym typeface="Helvetica"/>
              </a:defRPr>
            </a:pPr>
            <a:endParaRPr/>
          </a:p>
        </p:txBody>
      </p:sp>
      <p:sp>
        <p:nvSpPr>
          <p:cNvPr id="158" name="Shape 158"/>
          <p:cNvSpPr/>
          <p:nvPr/>
        </p:nvSpPr>
        <p:spPr>
          <a:xfrm flipV="1">
            <a:off x="983704" y="2676177"/>
            <a:ext cx="563166" cy="770931"/>
          </a:xfrm>
          <a:prstGeom prst="line">
            <a:avLst/>
          </a:prstGeom>
          <a:ln w="25400">
            <a:solidFill>
              <a:srgbClr val="8F8F8F"/>
            </a:solidFill>
          </a:ln>
        </p:spPr>
        <p:txBody>
          <a:bodyPr lIns="45718" tIns="45718" rIns="45718" bIns="45718"/>
          <a:lstStyle/>
          <a:p>
            <a:pPr lvl="0" defTabSz="457200">
              <a:defRPr sz="1200">
                <a:latin typeface="+mj-lt"/>
                <a:ea typeface="+mj-ea"/>
                <a:cs typeface="+mj-cs"/>
                <a:sym typeface="Helvetica"/>
              </a:defRPr>
            </a:pPr>
            <a:endParaRPr/>
          </a:p>
        </p:txBody>
      </p:sp>
      <p:sp>
        <p:nvSpPr>
          <p:cNvPr id="159" name="Shape 159"/>
          <p:cNvSpPr/>
          <p:nvPr/>
        </p:nvSpPr>
        <p:spPr>
          <a:xfrm>
            <a:off x="7491214" y="2571650"/>
            <a:ext cx="617588" cy="1000870"/>
          </a:xfrm>
          <a:prstGeom prst="line">
            <a:avLst/>
          </a:prstGeom>
          <a:ln w="25400">
            <a:solidFill>
              <a:srgbClr val="8F8F8F"/>
            </a:solidFill>
          </a:ln>
        </p:spPr>
        <p:txBody>
          <a:bodyPr lIns="45718" tIns="45718" rIns="45718" bIns="45718"/>
          <a:lstStyle/>
          <a:p>
            <a:pPr lvl="0" defTabSz="457200">
              <a:defRPr sz="1200">
                <a:latin typeface="+mj-lt"/>
                <a:ea typeface="+mj-ea"/>
                <a:cs typeface="+mj-cs"/>
                <a:sym typeface="Helvetica"/>
              </a:defRPr>
            </a:pPr>
            <a:endParaRPr/>
          </a:p>
        </p:txBody>
      </p:sp>
      <p:sp>
        <p:nvSpPr>
          <p:cNvPr id="160" name="Shape 160"/>
          <p:cNvSpPr/>
          <p:nvPr/>
        </p:nvSpPr>
        <p:spPr>
          <a:xfrm flipV="1">
            <a:off x="5177730" y="2883396"/>
            <a:ext cx="692597" cy="792957"/>
          </a:xfrm>
          <a:prstGeom prst="line">
            <a:avLst/>
          </a:prstGeom>
          <a:ln w="25400">
            <a:solidFill>
              <a:srgbClr val="8F8F8F"/>
            </a:solidFill>
          </a:ln>
        </p:spPr>
        <p:txBody>
          <a:bodyPr lIns="45718" tIns="45718" rIns="45718" bIns="45718"/>
          <a:lstStyle/>
          <a:p>
            <a:pPr lvl="0" defTabSz="457200">
              <a:defRPr sz="1200">
                <a:latin typeface="+mj-lt"/>
                <a:ea typeface="+mj-ea"/>
                <a:cs typeface="+mj-cs"/>
                <a:sym typeface="Helvetica"/>
              </a:defRPr>
            </a:pPr>
            <a:endParaRPr/>
          </a:p>
        </p:txBody>
      </p:sp>
      <p:sp>
        <p:nvSpPr>
          <p:cNvPr id="161" name="Shape 161"/>
          <p:cNvSpPr/>
          <p:nvPr/>
        </p:nvSpPr>
        <p:spPr>
          <a:xfrm>
            <a:off x="3124299" y="2926457"/>
            <a:ext cx="752724" cy="791766"/>
          </a:xfrm>
          <a:prstGeom prst="line">
            <a:avLst/>
          </a:prstGeom>
          <a:ln w="25400">
            <a:solidFill>
              <a:srgbClr val="8F8F8F"/>
            </a:solidFill>
          </a:ln>
        </p:spPr>
        <p:txBody>
          <a:bodyPr lIns="45718" tIns="45718" rIns="45718" bIns="45718"/>
          <a:lstStyle/>
          <a:p>
            <a:pPr lvl="0" defTabSz="457200">
              <a:defRPr sz="1200">
                <a:latin typeface="+mj-lt"/>
                <a:ea typeface="+mj-ea"/>
                <a:cs typeface="+mj-cs"/>
                <a:sym typeface="Helvetica"/>
              </a:defRPr>
            </a:pPr>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image6.png"/>
          <p:cNvPicPr/>
          <p:nvPr/>
        </p:nvPicPr>
        <p:blipFill>
          <a:blip r:embed="rId2">
            <a:extLst/>
          </a:blip>
          <a:stretch>
            <a:fillRect/>
          </a:stretch>
        </p:blipFill>
        <p:spPr>
          <a:xfrm>
            <a:off x="450850" y="688975"/>
            <a:ext cx="8448675" cy="5919788"/>
          </a:xfrm>
          <a:prstGeom prst="rect">
            <a:avLst/>
          </a:prstGeom>
          <a:ln w="12700">
            <a:miter lim="400000"/>
          </a:ln>
        </p:spPr>
      </p:pic>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a:spLocks noGrp="1"/>
          </p:cNvSpPr>
          <p:nvPr>
            <p:ph type="sldNum" sz="quarter" idx="2"/>
          </p:nvPr>
        </p:nvSpPr>
        <p:spPr>
          <a:xfrm>
            <a:off x="7589835" y="6494998"/>
            <a:ext cx="503240" cy="288389"/>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200">
                <a:solidFill>
                  <a:srgbClr val="FFFFFF"/>
                </a:solidFill>
              </a:rPr>
              <a:t>25</a:t>
            </a:fld>
            <a:endParaRPr sz="1200">
              <a:solidFill>
                <a:srgbClr val="FFFFFF"/>
              </a:solidFill>
            </a:endParaRPr>
          </a:p>
        </p:txBody>
      </p:sp>
      <p:sp>
        <p:nvSpPr>
          <p:cNvPr id="165" name="Shape 165"/>
          <p:cNvSpPr>
            <a:spLocks noGrp="1"/>
          </p:cNvSpPr>
          <p:nvPr>
            <p:ph type="body" idx="4294967295"/>
          </p:nvPr>
        </p:nvSpPr>
        <p:spPr>
          <a:xfrm>
            <a:off x="0" y="1928168"/>
            <a:ext cx="9144000" cy="3803892"/>
          </a:xfrm>
          <a:prstGeom prst="rect">
            <a:avLst/>
          </a:prstGeom>
        </p:spPr>
        <p:txBody>
          <a:bodyPr lIns="0" tIns="0" rIns="0" bIns="0">
            <a:normAutofit/>
          </a:bodyPr>
          <a:lstStyle/>
          <a:p>
            <a:pPr marL="0" lvl="0" indent="0" algn="ctr">
              <a:buSzTx/>
              <a:buNone/>
              <a:defRPr sz="1800">
                <a:solidFill>
                  <a:srgbClr val="000000"/>
                </a:solidFill>
              </a:defRPr>
            </a:pPr>
            <a:endParaRPr lang="it-IT" sz="2800" dirty="0">
              <a:solidFill>
                <a:srgbClr val="585858"/>
              </a:solidFill>
              <a:latin typeface="MV Boli"/>
              <a:ea typeface="MV Boli"/>
              <a:cs typeface="MV Boli"/>
              <a:sym typeface="MV Boli"/>
            </a:endParaRPr>
          </a:p>
          <a:p>
            <a:pPr marL="0" lvl="0" indent="0" algn="ctr">
              <a:buSzTx/>
              <a:buNone/>
              <a:defRPr sz="1800">
                <a:solidFill>
                  <a:srgbClr val="000000"/>
                </a:solidFill>
              </a:defRPr>
            </a:pPr>
            <a:endParaRPr lang="it-IT" sz="2800" dirty="0" smtClean="0">
              <a:solidFill>
                <a:srgbClr val="585858"/>
              </a:solidFill>
              <a:latin typeface="MV Boli"/>
              <a:ea typeface="MV Boli"/>
              <a:cs typeface="MV Boli"/>
              <a:sym typeface="MV Boli"/>
            </a:endParaRPr>
          </a:p>
          <a:p>
            <a:pPr marL="0" lvl="0" indent="0" algn="ctr">
              <a:buSzTx/>
              <a:buNone/>
              <a:defRPr sz="1800">
                <a:solidFill>
                  <a:srgbClr val="000000"/>
                </a:solidFill>
              </a:defRPr>
            </a:pPr>
            <a:r>
              <a:rPr lang="it-IT" sz="2800" dirty="0" smtClean="0">
                <a:solidFill>
                  <a:srgbClr val="585858"/>
                </a:solidFill>
                <a:latin typeface="MV Boli"/>
                <a:ea typeface="MV Boli"/>
                <a:cs typeface="MV Boli"/>
                <a:sym typeface="MV Boli"/>
              </a:rPr>
              <a:t>«</a:t>
            </a:r>
            <a:r>
              <a:rPr sz="2800" dirty="0" smtClean="0">
                <a:solidFill>
                  <a:srgbClr val="585858"/>
                </a:solidFill>
                <a:latin typeface="MV Boli"/>
                <a:ea typeface="MV Boli"/>
                <a:cs typeface="MV Boli"/>
                <a:sym typeface="MV Boli"/>
              </a:rPr>
              <a:t>Presto </a:t>
            </a:r>
            <a:r>
              <a:rPr sz="2800" dirty="0">
                <a:solidFill>
                  <a:srgbClr val="585858"/>
                </a:solidFill>
                <a:latin typeface="MV Boli"/>
                <a:ea typeface="MV Boli"/>
                <a:cs typeface="MV Boli"/>
                <a:sym typeface="MV Boli"/>
              </a:rPr>
              <a:t>sarà tutto nuovo, il futuro richiede nuovi eroi. </a:t>
            </a:r>
            <a:endParaRPr lang="it-IT" sz="2800" dirty="0" smtClean="0">
              <a:solidFill>
                <a:srgbClr val="585858"/>
              </a:solidFill>
              <a:latin typeface="MV Boli"/>
              <a:ea typeface="MV Boli"/>
              <a:cs typeface="MV Boli"/>
              <a:sym typeface="MV Boli"/>
            </a:endParaRPr>
          </a:p>
          <a:p>
            <a:pPr marL="0" lvl="0" indent="0" algn="ctr">
              <a:buSzTx/>
              <a:buNone/>
              <a:defRPr sz="1800">
                <a:solidFill>
                  <a:srgbClr val="000000"/>
                </a:solidFill>
              </a:defRPr>
            </a:pPr>
            <a:r>
              <a:rPr sz="2800" dirty="0" smtClean="0">
                <a:solidFill>
                  <a:srgbClr val="585858"/>
                </a:solidFill>
                <a:latin typeface="MV Boli"/>
                <a:ea typeface="MV Boli"/>
                <a:cs typeface="MV Boli"/>
                <a:sym typeface="MV Boli"/>
              </a:rPr>
              <a:t>Il </a:t>
            </a:r>
            <a:r>
              <a:rPr sz="2800" dirty="0">
                <a:solidFill>
                  <a:srgbClr val="585858"/>
                </a:solidFill>
                <a:latin typeface="MV Boli"/>
                <a:ea typeface="MV Boli"/>
                <a:cs typeface="MV Boli"/>
                <a:sym typeface="MV Boli"/>
              </a:rPr>
              <a:t>mondo del futuro ha bisogno di ciascuno di </a:t>
            </a:r>
            <a:r>
              <a:rPr sz="2800" dirty="0" err="1" smtClean="0">
                <a:solidFill>
                  <a:srgbClr val="585858"/>
                </a:solidFill>
                <a:latin typeface="MV Boli"/>
                <a:ea typeface="MV Boli"/>
                <a:cs typeface="MV Boli"/>
                <a:sym typeface="MV Boli"/>
              </a:rPr>
              <a:t>noi</a:t>
            </a:r>
            <a:r>
              <a:rPr lang="it-IT" sz="2800" dirty="0">
                <a:solidFill>
                  <a:srgbClr val="585858"/>
                </a:solidFill>
                <a:latin typeface="MV Boli"/>
                <a:ea typeface="MV Boli"/>
                <a:cs typeface="MV Boli"/>
                <a:sym typeface="MV Boli"/>
              </a:rPr>
              <a:t>"</a:t>
            </a:r>
            <a:endParaRPr lang="it-IT" sz="2100" dirty="0" smtClean="0">
              <a:solidFill>
                <a:srgbClr val="585858"/>
              </a:solidFill>
              <a:latin typeface="MV Boli"/>
              <a:ea typeface="MV Boli"/>
              <a:cs typeface="MV Boli"/>
              <a:sym typeface="MV Boli"/>
            </a:endParaRPr>
          </a:p>
          <a:p>
            <a:pPr marL="0" lvl="0" indent="0" algn="ctr">
              <a:buSzTx/>
              <a:buNone/>
              <a:defRPr sz="1800">
                <a:solidFill>
                  <a:srgbClr val="000000"/>
                </a:solidFill>
              </a:defRPr>
            </a:pPr>
            <a:endParaRPr lang="it-IT" sz="2100" dirty="0">
              <a:solidFill>
                <a:srgbClr val="585858"/>
              </a:solidFill>
              <a:latin typeface="MV Boli"/>
              <a:ea typeface="MV Boli"/>
              <a:cs typeface="MV Boli"/>
              <a:sym typeface="MV Boli"/>
            </a:endParaRPr>
          </a:p>
          <a:p>
            <a:pPr marL="0" lvl="0" indent="0" algn="ctr">
              <a:buSzTx/>
              <a:buNone/>
              <a:defRPr sz="1800">
                <a:solidFill>
                  <a:srgbClr val="000000"/>
                </a:solidFill>
              </a:defRPr>
            </a:pPr>
            <a:r>
              <a:rPr lang="it-IT" sz="2100" dirty="0" smtClean="0">
                <a:solidFill>
                  <a:srgbClr val="585858"/>
                </a:solidFill>
                <a:latin typeface="MV Boli"/>
                <a:ea typeface="MV Boli"/>
                <a:cs typeface="MV Boli"/>
                <a:sym typeface="MV Boli"/>
              </a:rPr>
              <a:t>                                                                             </a:t>
            </a:r>
            <a:r>
              <a:rPr sz="2100" dirty="0" smtClean="0">
                <a:solidFill>
                  <a:srgbClr val="585858"/>
                </a:solidFill>
                <a:latin typeface="MV Boli"/>
                <a:ea typeface="MV Boli"/>
                <a:cs typeface="MV Boli"/>
                <a:sym typeface="MV Boli"/>
              </a:rPr>
              <a:t>Oscar </a:t>
            </a:r>
            <a:r>
              <a:rPr sz="2100" dirty="0">
                <a:solidFill>
                  <a:srgbClr val="585858"/>
                </a:solidFill>
                <a:latin typeface="MV Boli"/>
                <a:ea typeface="MV Boli"/>
                <a:cs typeface="MV Boli"/>
                <a:sym typeface="MV Boli"/>
              </a:rPr>
              <a:t>Di Montigny</a:t>
            </a:r>
          </a:p>
        </p:txBody>
      </p:sp>
      <p:sp>
        <p:nvSpPr>
          <p:cNvPr id="166" name="Shape 166"/>
          <p:cNvSpPr>
            <a:spLocks noGrp="1"/>
          </p:cNvSpPr>
          <p:nvPr>
            <p:ph type="title" idx="4294967295"/>
          </p:nvPr>
        </p:nvSpPr>
        <p:spPr>
          <a:xfrm>
            <a:off x="340419" y="258613"/>
            <a:ext cx="8344793" cy="1669555"/>
          </a:xfrm>
          <a:prstGeom prst="rect">
            <a:avLst/>
          </a:prstGeom>
        </p:spPr>
        <p:txBody>
          <a:bodyPr lIns="0" tIns="0" rIns="0" bIns="0">
            <a:normAutofit/>
          </a:bodyPr>
          <a:lstStyle/>
          <a:p>
            <a:pPr lvl="0" algn="ctr">
              <a:defRPr sz="1800">
                <a:solidFill>
                  <a:srgbClr val="000000"/>
                </a:solidFill>
              </a:defRPr>
            </a:pPr>
            <a:r>
              <a:rPr sz="4200" dirty="0">
                <a:solidFill>
                  <a:srgbClr val="585858"/>
                </a:solidFill>
                <a:latin typeface="MV Boli"/>
                <a:ea typeface="MV Boli"/>
                <a:cs typeface="MV Boli"/>
                <a:sym typeface="MV Boli"/>
              </a:rPr>
              <a:t>Il tempo dei nuovi </a:t>
            </a:r>
            <a:r>
              <a:rPr sz="4200" dirty="0" smtClean="0">
                <a:solidFill>
                  <a:srgbClr val="585858"/>
                </a:solidFill>
                <a:latin typeface="MV Boli"/>
                <a:ea typeface="MV Boli"/>
                <a:cs typeface="MV Boli"/>
                <a:sym typeface="MV Boli"/>
              </a:rPr>
              <a:t>eroi</a:t>
            </a:r>
            <a:r>
              <a:rPr lang="it-IT" sz="4200" dirty="0" smtClean="0">
                <a:solidFill>
                  <a:srgbClr val="585858"/>
                </a:solidFill>
                <a:latin typeface="MV Boli"/>
                <a:ea typeface="MV Boli"/>
                <a:cs typeface="MV Boli"/>
                <a:sym typeface="MV Boli"/>
              </a:rPr>
              <a:t/>
            </a:r>
            <a:br>
              <a:rPr lang="it-IT" sz="4200" dirty="0" smtClean="0">
                <a:solidFill>
                  <a:srgbClr val="585858"/>
                </a:solidFill>
                <a:latin typeface="MV Boli"/>
                <a:ea typeface="MV Boli"/>
                <a:cs typeface="MV Boli"/>
                <a:sym typeface="MV Boli"/>
              </a:rPr>
            </a:br>
            <a:r>
              <a:rPr sz="4200" dirty="0" smtClean="0">
                <a:solidFill>
                  <a:srgbClr val="585858"/>
                </a:solidFill>
                <a:latin typeface="MV Boli"/>
                <a:ea typeface="MV Boli"/>
                <a:cs typeface="MV Boli"/>
                <a:sym typeface="MV Boli"/>
              </a:rPr>
              <a:t>…</a:t>
            </a:r>
            <a:r>
              <a:rPr sz="2200" b="1" dirty="0">
                <a:solidFill>
                  <a:srgbClr val="585858"/>
                </a:solidFill>
                <a:latin typeface="MV Boli"/>
                <a:ea typeface="MV Boli"/>
                <a:cs typeface="MV Boli"/>
                <a:sym typeface="MV Boli"/>
              </a:rPr>
              <a:t>o dei ‘’sempre’’ eroi</a:t>
            </a:r>
            <a:r>
              <a:rPr sz="2200" b="1" dirty="0" smtClean="0">
                <a:solidFill>
                  <a:srgbClr val="585858"/>
                </a:solidFill>
                <a:latin typeface="MV Boli"/>
                <a:ea typeface="MV Boli"/>
                <a:cs typeface="MV Boli"/>
                <a:sym typeface="MV Boli"/>
              </a:rPr>
              <a:t>!</a:t>
            </a:r>
            <a:r>
              <a:rPr lang="it-IT" sz="2200" b="1" dirty="0" smtClean="0">
                <a:solidFill>
                  <a:srgbClr val="585858"/>
                </a:solidFill>
                <a:latin typeface="MV Boli"/>
                <a:ea typeface="MV Boli"/>
                <a:cs typeface="MV Boli"/>
                <a:sym typeface="MV Boli"/>
              </a:rPr>
              <a:t/>
            </a:r>
            <a:br>
              <a:rPr lang="it-IT" sz="2200" b="1" dirty="0" smtClean="0">
                <a:solidFill>
                  <a:srgbClr val="585858"/>
                </a:solidFill>
                <a:latin typeface="MV Boli"/>
                <a:ea typeface="MV Boli"/>
                <a:cs typeface="MV Boli"/>
                <a:sym typeface="MV Boli"/>
              </a:rPr>
            </a:br>
            <a:endParaRPr sz="2200" b="1" dirty="0">
              <a:solidFill>
                <a:srgbClr val="585858"/>
              </a:solidFill>
              <a:latin typeface="MV Boli"/>
              <a:ea typeface="MV Boli"/>
              <a:cs typeface="MV Boli"/>
              <a:sym typeface="MV Boli"/>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image3.png"/>
          <p:cNvPicPr/>
          <p:nvPr/>
        </p:nvPicPr>
        <p:blipFill>
          <a:blip r:embed="rId2">
            <a:extLst/>
          </a:blip>
          <a:stretch>
            <a:fillRect/>
          </a:stretch>
        </p:blipFill>
        <p:spPr>
          <a:xfrm>
            <a:off x="457200" y="268285"/>
            <a:ext cx="8229600" cy="1395415"/>
          </a:xfrm>
          <a:prstGeom prst="rect">
            <a:avLst/>
          </a:prstGeom>
          <a:ln w="12700">
            <a:miter lim="400000"/>
          </a:ln>
        </p:spPr>
      </p:pic>
      <p:sp>
        <p:nvSpPr>
          <p:cNvPr id="48" name="Shape 48"/>
          <p:cNvSpPr>
            <a:spLocks noGrp="1"/>
          </p:cNvSpPr>
          <p:nvPr>
            <p:ph type="body" idx="4294967295"/>
          </p:nvPr>
        </p:nvSpPr>
        <p:spPr>
          <a:xfrm>
            <a:off x="468312" y="1484312"/>
            <a:ext cx="8229601" cy="4970463"/>
          </a:xfrm>
          <a:prstGeom prst="rect">
            <a:avLst/>
          </a:prstGeom>
        </p:spPr>
        <p:txBody>
          <a:bodyPr lIns="0" tIns="0" rIns="0" bIns="0">
            <a:normAutofit/>
          </a:bodyPr>
          <a:lstStyle/>
          <a:p>
            <a:pPr marL="1127828" lvl="0" indent="-1062739">
              <a:buClr>
                <a:srgbClr val="7030A0"/>
              </a:buClr>
              <a:buChar char="⦿"/>
              <a:defRPr sz="1800">
                <a:solidFill>
                  <a:srgbClr val="000000"/>
                </a:solidFill>
              </a:defRPr>
            </a:pPr>
            <a:r>
              <a:rPr sz="3000">
                <a:latin typeface="MV Boli"/>
                <a:ea typeface="MV Boli"/>
                <a:cs typeface="MV Boli"/>
                <a:sym typeface="MV Boli"/>
              </a:rPr>
              <a:t>MOLTI RIFERIMENTI NORMATIVI</a:t>
            </a:r>
            <a:endParaRPr>
              <a:latin typeface="MV Boli"/>
              <a:ea typeface="MV Boli"/>
              <a:cs typeface="MV Boli"/>
              <a:sym typeface="MV Boli"/>
            </a:endParaRPr>
          </a:p>
          <a:p>
            <a:pPr marL="1127828" lvl="0" indent="-1062739">
              <a:buClr>
                <a:srgbClr val="7030A0"/>
              </a:buClr>
              <a:buChar char="⦿"/>
              <a:defRPr sz="1800">
                <a:solidFill>
                  <a:srgbClr val="000000"/>
                </a:solidFill>
              </a:defRPr>
            </a:pPr>
            <a:r>
              <a:rPr sz="3000">
                <a:latin typeface="MV Boli"/>
                <a:ea typeface="MV Boli"/>
                <a:cs typeface="MV Boli"/>
                <a:sym typeface="MV Boli"/>
              </a:rPr>
              <a:t>PRINCIPI DEONTOLOGICI PROFESSIONALI</a:t>
            </a:r>
            <a:endParaRPr>
              <a:latin typeface="MV Boli"/>
              <a:ea typeface="MV Boli"/>
              <a:cs typeface="MV Boli"/>
              <a:sym typeface="MV Boli"/>
            </a:endParaRPr>
          </a:p>
          <a:p>
            <a:pPr marL="1127828" lvl="0" indent="-1062739">
              <a:buClr>
                <a:srgbClr val="7030A0"/>
              </a:buClr>
              <a:buChar char="⦿"/>
              <a:defRPr sz="1800">
                <a:solidFill>
                  <a:srgbClr val="000000"/>
                </a:solidFill>
              </a:defRPr>
            </a:pPr>
            <a:r>
              <a:rPr sz="3000">
                <a:latin typeface="MV Boli"/>
                <a:ea typeface="MV Boli"/>
                <a:cs typeface="MV Boli"/>
                <a:sym typeface="MV Boli"/>
              </a:rPr>
              <a:t>MODELLI OPERATIVI COERENTI</a:t>
            </a:r>
            <a:endParaRPr>
              <a:latin typeface="MV Boli"/>
              <a:ea typeface="MV Boli"/>
              <a:cs typeface="MV Boli"/>
              <a:sym typeface="MV Boli"/>
            </a:endParaRPr>
          </a:p>
          <a:p>
            <a:pPr marL="0" lvl="1" indent="536575" algn="ctr">
              <a:spcBef>
                <a:spcPts val="600"/>
              </a:spcBef>
              <a:buSzTx/>
              <a:buNone/>
              <a:defRPr sz="1800">
                <a:solidFill>
                  <a:srgbClr val="000000"/>
                </a:solidFill>
              </a:defRPr>
            </a:pPr>
            <a:r>
              <a:rPr sz="2600">
                <a:solidFill>
                  <a:srgbClr val="7030A0"/>
                </a:solidFill>
                <a:latin typeface="MV Boli"/>
                <a:ea typeface="MV Boli"/>
                <a:cs typeface="MV Boli"/>
                <a:sym typeface="MV Boli"/>
              </a:rPr>
              <a:t>VERSUS</a:t>
            </a:r>
          </a:p>
          <a:p>
            <a:pPr marL="1127828" lvl="0" indent="-1062739">
              <a:buClr>
                <a:srgbClr val="7030A0"/>
              </a:buClr>
              <a:buChar char="⦿"/>
              <a:defRPr sz="1800">
                <a:solidFill>
                  <a:srgbClr val="000000"/>
                </a:solidFill>
              </a:defRPr>
            </a:pPr>
            <a:r>
              <a:rPr sz="3000">
                <a:latin typeface="MV Boli"/>
                <a:ea typeface="MV Boli"/>
                <a:cs typeface="MV Boli"/>
                <a:sym typeface="MV Boli"/>
              </a:rPr>
              <a:t>DISPOSITIVI INCOMPIUTI</a:t>
            </a:r>
            <a:endParaRPr>
              <a:latin typeface="MV Boli"/>
              <a:ea typeface="MV Boli"/>
              <a:cs typeface="MV Boli"/>
              <a:sym typeface="MV Boli"/>
            </a:endParaRPr>
          </a:p>
          <a:p>
            <a:pPr marL="1127828" lvl="0" indent="-1062739">
              <a:buClr>
                <a:srgbClr val="7030A0"/>
              </a:buClr>
              <a:buChar char="⦿"/>
              <a:defRPr sz="1800">
                <a:solidFill>
                  <a:srgbClr val="000000"/>
                </a:solidFill>
              </a:defRPr>
            </a:pPr>
            <a:r>
              <a:rPr sz="3000">
                <a:latin typeface="MV Boli"/>
                <a:ea typeface="MV Boli"/>
                <a:cs typeface="MV Boli"/>
                <a:sym typeface="MV Boli"/>
              </a:rPr>
              <a:t>PROCEDURE DIFFORMI </a:t>
            </a:r>
            <a:endParaRPr>
              <a:latin typeface="MV Boli"/>
              <a:ea typeface="MV Boli"/>
              <a:cs typeface="MV Boli"/>
              <a:sym typeface="MV Boli"/>
            </a:endParaRPr>
          </a:p>
          <a:p>
            <a:pPr marL="1127828" lvl="0" indent="-1062739">
              <a:buClr>
                <a:srgbClr val="7030A0"/>
              </a:buClr>
              <a:buChar char="⦿"/>
              <a:defRPr sz="1800">
                <a:solidFill>
                  <a:srgbClr val="000000"/>
                </a:solidFill>
              </a:defRPr>
            </a:pPr>
            <a:r>
              <a:rPr sz="3000">
                <a:latin typeface="MV Boli"/>
                <a:ea typeface="MV Boli"/>
                <a:cs typeface="MV Boli"/>
                <a:sym typeface="MV Boli"/>
              </a:rPr>
              <a:t>PLURALITA’ DELLE FIGURE «IN ASCOLTO»</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image4.png"/>
          <p:cNvPicPr/>
          <p:nvPr/>
        </p:nvPicPr>
        <p:blipFill>
          <a:blip r:embed="rId2">
            <a:extLst/>
          </a:blip>
          <a:stretch>
            <a:fillRect/>
          </a:stretch>
        </p:blipFill>
        <p:spPr>
          <a:xfrm>
            <a:off x="457200" y="268285"/>
            <a:ext cx="8229600" cy="1395415"/>
          </a:xfrm>
          <a:prstGeom prst="rect">
            <a:avLst/>
          </a:prstGeom>
          <a:ln w="12700">
            <a:miter lim="400000"/>
          </a:ln>
        </p:spPr>
      </p:pic>
      <p:sp>
        <p:nvSpPr>
          <p:cNvPr id="51" name="Shape 51"/>
          <p:cNvSpPr>
            <a:spLocks noGrp="1"/>
          </p:cNvSpPr>
          <p:nvPr>
            <p:ph type="body" idx="4294967295"/>
          </p:nvPr>
        </p:nvSpPr>
        <p:spPr>
          <a:xfrm>
            <a:off x="457200" y="1484312"/>
            <a:ext cx="8229600" cy="4970463"/>
          </a:xfrm>
          <a:prstGeom prst="rect">
            <a:avLst/>
          </a:prstGeom>
        </p:spPr>
        <p:txBody>
          <a:bodyPr lIns="0" tIns="0" rIns="0" bIns="0">
            <a:normAutofit/>
          </a:bodyPr>
          <a:lstStyle/>
          <a:p>
            <a:pPr marL="1354861" lvl="0" indent="-1289774">
              <a:buClr>
                <a:srgbClr val="7030A0"/>
              </a:buClr>
              <a:buChar char="⦿"/>
              <a:defRPr sz="1800">
                <a:solidFill>
                  <a:srgbClr val="000000"/>
                </a:solidFill>
              </a:defRPr>
            </a:pPr>
            <a:r>
              <a:rPr sz="3200">
                <a:latin typeface="MV Boli"/>
                <a:ea typeface="MV Boli"/>
                <a:cs typeface="MV Boli"/>
                <a:sym typeface="MV Boli"/>
              </a:rPr>
              <a:t>Contesto giudiziario civile </a:t>
            </a:r>
          </a:p>
          <a:p>
            <a:pPr marL="1648094" lvl="1" indent="-1111519">
              <a:buClr>
                <a:srgbClr val="7030A0"/>
              </a:buClr>
              <a:buFont typeface="Verdana"/>
              <a:defRPr sz="1800">
                <a:solidFill>
                  <a:srgbClr val="000000"/>
                </a:solidFill>
              </a:defRPr>
            </a:pPr>
            <a:r>
              <a:rPr sz="3200">
                <a:latin typeface="MV Boli"/>
                <a:ea typeface="MV Boli"/>
                <a:cs typeface="MV Boli"/>
                <a:sym typeface="MV Boli"/>
              </a:rPr>
              <a:t>Giudice togato</a:t>
            </a:r>
          </a:p>
          <a:p>
            <a:pPr marL="1648094" lvl="1" indent="-1111519">
              <a:buClr>
                <a:srgbClr val="7030A0"/>
              </a:buClr>
              <a:buFont typeface="Verdana"/>
              <a:defRPr sz="1800">
                <a:solidFill>
                  <a:srgbClr val="000000"/>
                </a:solidFill>
              </a:defRPr>
            </a:pPr>
            <a:r>
              <a:rPr sz="3200">
                <a:latin typeface="MV Boli"/>
                <a:ea typeface="MV Boli"/>
                <a:cs typeface="MV Boli"/>
                <a:sym typeface="MV Boli"/>
              </a:rPr>
              <a:t>Giudice onorario</a:t>
            </a:r>
          </a:p>
          <a:p>
            <a:pPr marL="1648094" lvl="1" indent="-1111519">
              <a:buClr>
                <a:srgbClr val="7030A0"/>
              </a:buClr>
              <a:buFont typeface="Verdana"/>
              <a:defRPr sz="1800">
                <a:solidFill>
                  <a:srgbClr val="000000"/>
                </a:solidFill>
              </a:defRPr>
            </a:pPr>
            <a:r>
              <a:rPr sz="3200">
                <a:latin typeface="MV Boli"/>
                <a:ea typeface="MV Boli"/>
                <a:cs typeface="MV Boli"/>
                <a:sym typeface="MV Boli"/>
              </a:rPr>
              <a:t>Curatore speciale</a:t>
            </a:r>
          </a:p>
          <a:p>
            <a:pPr marL="1648094" lvl="1" indent="-1111519">
              <a:buClr>
                <a:srgbClr val="7030A0"/>
              </a:buClr>
              <a:buFont typeface="Verdana"/>
              <a:defRPr sz="1800">
                <a:solidFill>
                  <a:srgbClr val="000000"/>
                </a:solidFill>
              </a:defRPr>
            </a:pPr>
            <a:r>
              <a:rPr sz="3200">
                <a:latin typeface="MV Boli"/>
                <a:ea typeface="MV Boli"/>
                <a:cs typeface="MV Boli"/>
                <a:sym typeface="MV Boli"/>
              </a:rPr>
              <a:t>Tutore</a:t>
            </a:r>
          </a:p>
          <a:p>
            <a:pPr marL="1648094" lvl="1" indent="-1111519">
              <a:buClr>
                <a:srgbClr val="7030A0"/>
              </a:buClr>
              <a:buFont typeface="Verdana"/>
              <a:defRPr sz="1800">
                <a:solidFill>
                  <a:srgbClr val="000000"/>
                </a:solidFill>
              </a:defRPr>
            </a:pPr>
            <a:r>
              <a:rPr sz="3200">
                <a:latin typeface="MV Boli"/>
                <a:ea typeface="MV Boli"/>
                <a:cs typeface="MV Boli"/>
                <a:sym typeface="MV Boli"/>
              </a:rPr>
              <a:t>Consulente tecnico (d’ufficio e di parte)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4.png"/>
          <p:cNvPicPr/>
          <p:nvPr/>
        </p:nvPicPr>
        <p:blipFill>
          <a:blip r:embed="rId2">
            <a:extLst/>
          </a:blip>
          <a:stretch>
            <a:fillRect/>
          </a:stretch>
        </p:blipFill>
        <p:spPr>
          <a:xfrm>
            <a:off x="457200" y="268285"/>
            <a:ext cx="8229600" cy="1395415"/>
          </a:xfrm>
          <a:prstGeom prst="rect">
            <a:avLst/>
          </a:prstGeom>
          <a:ln w="12700">
            <a:miter lim="400000"/>
          </a:ln>
        </p:spPr>
      </p:pic>
      <p:sp>
        <p:nvSpPr>
          <p:cNvPr id="54" name="Shape 54"/>
          <p:cNvSpPr>
            <a:spLocks noGrp="1"/>
          </p:cNvSpPr>
          <p:nvPr>
            <p:ph type="body" idx="4294967295"/>
          </p:nvPr>
        </p:nvSpPr>
        <p:spPr>
          <a:xfrm>
            <a:off x="457200" y="1484312"/>
            <a:ext cx="8229600" cy="4970463"/>
          </a:xfrm>
          <a:prstGeom prst="rect">
            <a:avLst/>
          </a:prstGeom>
        </p:spPr>
        <p:txBody>
          <a:bodyPr lIns="0" tIns="0" rIns="0" bIns="0">
            <a:normAutofit/>
          </a:bodyPr>
          <a:lstStyle/>
          <a:p>
            <a:pPr marL="1354861" lvl="0" indent="-1289774">
              <a:buClr>
                <a:srgbClr val="7030A0"/>
              </a:buClr>
              <a:buChar char="⦿"/>
              <a:defRPr sz="1800">
                <a:solidFill>
                  <a:srgbClr val="000000"/>
                </a:solidFill>
              </a:defRPr>
            </a:pPr>
            <a:r>
              <a:rPr sz="3200">
                <a:latin typeface="MV Boli"/>
                <a:ea typeface="MV Boli"/>
                <a:cs typeface="MV Boli"/>
                <a:sym typeface="MV Boli"/>
              </a:rPr>
              <a:t>Contesto giudiziario penale</a:t>
            </a:r>
          </a:p>
          <a:p>
            <a:pPr marL="252413" lvl="0" indent="-187326">
              <a:buSzTx/>
              <a:buNone/>
              <a:defRPr sz="1800">
                <a:solidFill>
                  <a:srgbClr val="000000"/>
                </a:solidFill>
              </a:defRPr>
            </a:pPr>
            <a:endParaRPr sz="3200">
              <a:latin typeface="MV Boli"/>
              <a:ea typeface="MV Boli"/>
              <a:cs typeface="MV Boli"/>
              <a:sym typeface="MV Boli"/>
            </a:endParaRPr>
          </a:p>
          <a:p>
            <a:pPr marL="1648094" lvl="1" indent="-1111519">
              <a:buClr>
                <a:srgbClr val="7030A0"/>
              </a:buClr>
              <a:buFont typeface="Verdana"/>
              <a:defRPr sz="1800">
                <a:solidFill>
                  <a:srgbClr val="000000"/>
                </a:solidFill>
              </a:defRPr>
            </a:pPr>
            <a:r>
              <a:rPr sz="3200">
                <a:latin typeface="MV Boli"/>
                <a:ea typeface="MV Boli"/>
                <a:cs typeface="MV Boli"/>
                <a:sym typeface="MV Boli"/>
              </a:rPr>
              <a:t>Giudice delle indagini preliminari</a:t>
            </a:r>
          </a:p>
          <a:p>
            <a:pPr marL="1648094" lvl="1" indent="-1111519">
              <a:buClr>
                <a:srgbClr val="7030A0"/>
              </a:buClr>
              <a:buFont typeface="Verdana"/>
              <a:defRPr sz="1800">
                <a:solidFill>
                  <a:srgbClr val="000000"/>
                </a:solidFill>
              </a:defRPr>
            </a:pPr>
            <a:r>
              <a:rPr sz="3200">
                <a:latin typeface="MV Boli"/>
                <a:ea typeface="MV Boli"/>
                <a:cs typeface="MV Boli"/>
                <a:sym typeface="MV Boli"/>
              </a:rPr>
              <a:t>Giudice dell’udienza</a:t>
            </a:r>
          </a:p>
          <a:p>
            <a:pPr marL="1648094" lvl="1" indent="-1111519">
              <a:buClr>
                <a:srgbClr val="7030A0"/>
              </a:buClr>
              <a:buFont typeface="Verdana"/>
              <a:defRPr sz="1800">
                <a:solidFill>
                  <a:srgbClr val="000000"/>
                </a:solidFill>
              </a:defRPr>
            </a:pPr>
            <a:r>
              <a:rPr sz="3200">
                <a:latin typeface="MV Boli"/>
                <a:ea typeface="MV Boli"/>
                <a:cs typeface="MV Boli"/>
                <a:sym typeface="MV Boli"/>
              </a:rPr>
              <a:t>Servizio sociale della giustizia</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 name="image4.png"/>
          <p:cNvPicPr/>
          <p:nvPr/>
        </p:nvPicPr>
        <p:blipFill>
          <a:blip r:embed="rId2">
            <a:extLst/>
          </a:blip>
          <a:stretch>
            <a:fillRect/>
          </a:stretch>
        </p:blipFill>
        <p:spPr>
          <a:xfrm>
            <a:off x="457200" y="268285"/>
            <a:ext cx="8229600" cy="1395415"/>
          </a:xfrm>
          <a:prstGeom prst="rect">
            <a:avLst/>
          </a:prstGeom>
          <a:ln w="12700">
            <a:miter lim="400000"/>
          </a:ln>
        </p:spPr>
      </p:pic>
      <p:sp>
        <p:nvSpPr>
          <p:cNvPr id="57" name="Shape 57"/>
          <p:cNvSpPr>
            <a:spLocks noGrp="1"/>
          </p:cNvSpPr>
          <p:nvPr>
            <p:ph type="body" idx="4294967295"/>
          </p:nvPr>
        </p:nvSpPr>
        <p:spPr>
          <a:xfrm>
            <a:off x="457200" y="1484312"/>
            <a:ext cx="8229600" cy="4970463"/>
          </a:xfrm>
          <a:prstGeom prst="rect">
            <a:avLst/>
          </a:prstGeom>
        </p:spPr>
        <p:txBody>
          <a:bodyPr lIns="0" tIns="0" rIns="0" bIns="0">
            <a:normAutofit/>
          </a:bodyPr>
          <a:lstStyle/>
          <a:p>
            <a:pPr marL="1023170" lvl="0" indent="-963940" defTabSz="832102">
              <a:spcBef>
                <a:spcPts val="600"/>
              </a:spcBef>
              <a:buClr>
                <a:srgbClr val="7030A0"/>
              </a:buClr>
              <a:buChar char="⦿"/>
              <a:defRPr sz="1800">
                <a:solidFill>
                  <a:srgbClr val="000000"/>
                </a:solidFill>
              </a:defRPr>
            </a:pPr>
            <a:r>
              <a:rPr sz="2900">
                <a:latin typeface="MV Boli"/>
                <a:ea typeface="MV Boli"/>
                <a:cs typeface="MV Boli"/>
                <a:sym typeface="MV Boli"/>
              </a:rPr>
              <a:t>Contesti di protezione</a:t>
            </a:r>
          </a:p>
          <a:p>
            <a:pPr marL="1028473" lvl="1" indent="-540190" defTabSz="832102">
              <a:spcBef>
                <a:spcPts val="600"/>
              </a:spcBef>
              <a:buClr>
                <a:srgbClr val="7030A0"/>
              </a:buClr>
              <a:buFont typeface="Verdana"/>
              <a:defRPr sz="1800">
                <a:solidFill>
                  <a:srgbClr val="000000"/>
                </a:solidFill>
              </a:defRPr>
            </a:pPr>
            <a:r>
              <a:rPr sz="2500">
                <a:latin typeface="MV Boli"/>
                <a:ea typeface="MV Boli"/>
                <a:cs typeface="MV Boli"/>
                <a:sym typeface="MV Boli"/>
              </a:rPr>
              <a:t>Servizio sociale dell’Ente Locale</a:t>
            </a:r>
          </a:p>
          <a:p>
            <a:pPr marL="1028473" lvl="1" indent="-540190" defTabSz="832102">
              <a:spcBef>
                <a:spcPts val="600"/>
              </a:spcBef>
              <a:buClr>
                <a:srgbClr val="7030A0"/>
              </a:buClr>
              <a:buFont typeface="Verdana"/>
              <a:defRPr sz="1800">
                <a:solidFill>
                  <a:srgbClr val="000000"/>
                </a:solidFill>
              </a:defRPr>
            </a:pPr>
            <a:r>
              <a:rPr sz="2500">
                <a:latin typeface="MV Boli"/>
                <a:ea typeface="MV Boli"/>
                <a:cs typeface="MV Boli"/>
                <a:sym typeface="MV Boli"/>
              </a:rPr>
              <a:t>Servizio sociale dell’ASL</a:t>
            </a:r>
          </a:p>
          <a:p>
            <a:pPr marL="1783630" lvl="2" indent="-986197" defTabSz="832102">
              <a:buClr>
                <a:srgbClr val="7030A0"/>
              </a:buClr>
              <a:defRPr sz="1800">
                <a:solidFill>
                  <a:srgbClr val="000000"/>
                </a:solidFill>
              </a:defRPr>
            </a:pPr>
            <a:r>
              <a:rPr sz="3200">
                <a:latin typeface="MV Boli"/>
                <a:ea typeface="MV Boli"/>
                <a:cs typeface="MV Boli"/>
                <a:sym typeface="MV Boli"/>
              </a:rPr>
              <a:t>Procedimenti di tutela</a:t>
            </a:r>
          </a:p>
          <a:p>
            <a:pPr marL="1783630" lvl="2" indent="-986197" defTabSz="832102">
              <a:buClr>
                <a:srgbClr val="7030A0"/>
              </a:buClr>
              <a:defRPr sz="1800">
                <a:solidFill>
                  <a:srgbClr val="000000"/>
                </a:solidFill>
              </a:defRPr>
            </a:pPr>
            <a:r>
              <a:rPr sz="3200">
                <a:latin typeface="MV Boli"/>
                <a:ea typeface="MV Boli"/>
                <a:cs typeface="MV Boli"/>
                <a:sym typeface="MV Boli"/>
              </a:rPr>
              <a:t>Adozioni</a:t>
            </a:r>
          </a:p>
          <a:p>
            <a:pPr marL="1783630" lvl="2" indent="-986197" defTabSz="832102">
              <a:buClr>
                <a:srgbClr val="7030A0"/>
              </a:buClr>
              <a:defRPr sz="1800">
                <a:solidFill>
                  <a:srgbClr val="000000"/>
                </a:solidFill>
              </a:defRPr>
            </a:pPr>
            <a:r>
              <a:rPr sz="3200">
                <a:latin typeface="MV Boli"/>
                <a:ea typeface="MV Boli"/>
                <a:cs typeface="MV Boli"/>
                <a:sym typeface="MV Boli"/>
              </a:rPr>
              <a:t>Accesso alle origini (in casi particolari)</a:t>
            </a:r>
          </a:p>
          <a:p>
            <a:pPr marL="1783630" lvl="2" indent="-986197" defTabSz="832102">
              <a:buClr>
                <a:srgbClr val="7030A0"/>
              </a:buClr>
              <a:defRPr sz="1800">
                <a:solidFill>
                  <a:srgbClr val="000000"/>
                </a:solidFill>
              </a:defRPr>
            </a:pPr>
            <a:r>
              <a:rPr sz="3200">
                <a:latin typeface="MV Boli"/>
                <a:ea typeface="MV Boli"/>
                <a:cs typeface="MV Boli"/>
                <a:sym typeface="MV Boli"/>
              </a:rPr>
              <a:t>Presa in carico non giudiziaria</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a:spLocks noGrp="1"/>
          </p:cNvSpPr>
          <p:nvPr>
            <p:ph type="body" idx="4294967295"/>
          </p:nvPr>
        </p:nvSpPr>
        <p:spPr>
          <a:xfrm>
            <a:off x="685800" y="692150"/>
            <a:ext cx="7772400" cy="5327650"/>
          </a:xfrm>
          <a:prstGeom prst="rect">
            <a:avLst/>
          </a:prstGeom>
        </p:spPr>
        <p:txBody>
          <a:bodyPr lIns="0" tIns="0" rIns="0" bIns="0">
            <a:normAutofit/>
          </a:bodyPr>
          <a:lstStyle/>
          <a:p>
            <a:pPr marL="209503" lvl="0" indent="-155481" algn="ctr" defTabSz="758951">
              <a:lnSpc>
                <a:spcPct val="180000"/>
              </a:lnSpc>
              <a:spcBef>
                <a:spcPts val="400"/>
              </a:spcBef>
              <a:buSzTx/>
              <a:buNone/>
              <a:defRPr sz="1800">
                <a:solidFill>
                  <a:srgbClr val="000000"/>
                </a:solidFill>
              </a:defRPr>
            </a:pPr>
            <a:r>
              <a:rPr sz="1700" dirty="0">
                <a:latin typeface="MV Boli"/>
                <a:ea typeface="MV Boli"/>
                <a:cs typeface="MV Boli"/>
                <a:sym typeface="MV Boli"/>
              </a:rPr>
              <a:t>   L’ ASCOLTO COME SPAZIO DI COMUNICAZIONE NELLE RELAZIONI CON IL MINORE D’ETA’</a:t>
            </a:r>
          </a:p>
          <a:p>
            <a:pPr marL="209503" lvl="0" indent="-155481" algn="ctr" defTabSz="758951">
              <a:lnSpc>
                <a:spcPct val="180000"/>
              </a:lnSpc>
              <a:spcBef>
                <a:spcPts val="500"/>
              </a:spcBef>
              <a:buSzTx/>
              <a:buNone/>
              <a:defRPr sz="1800">
                <a:solidFill>
                  <a:srgbClr val="000000"/>
                </a:solidFill>
              </a:defRPr>
            </a:pPr>
            <a:endParaRPr sz="1700" dirty="0">
              <a:latin typeface="MV Boli"/>
              <a:ea typeface="MV Boli"/>
              <a:cs typeface="MV Boli"/>
              <a:sym typeface="MV Boli"/>
            </a:endParaRPr>
          </a:p>
          <a:p>
            <a:pPr marL="252292" lvl="0" indent="-198270" defTabSz="758951">
              <a:lnSpc>
                <a:spcPct val="180000"/>
              </a:lnSpc>
              <a:spcBef>
                <a:spcPts val="400"/>
              </a:spcBef>
              <a:buClr>
                <a:srgbClr val="7030A0"/>
              </a:buClr>
              <a:buChar char="⦿"/>
              <a:defRPr sz="1800">
                <a:solidFill>
                  <a:srgbClr val="000000"/>
                </a:solidFill>
              </a:defRPr>
            </a:pPr>
            <a:r>
              <a:rPr sz="2800" dirty="0">
                <a:latin typeface="MV Boli"/>
                <a:ea typeface="MV Boli"/>
                <a:cs typeface="MV Boli"/>
                <a:sym typeface="MV Boli"/>
              </a:rPr>
              <a:t>INFORMAZIONE</a:t>
            </a:r>
          </a:p>
          <a:p>
            <a:pPr marL="252292" lvl="0" indent="-198270" defTabSz="758951">
              <a:lnSpc>
                <a:spcPct val="180000"/>
              </a:lnSpc>
              <a:spcBef>
                <a:spcPts val="400"/>
              </a:spcBef>
              <a:buClr>
                <a:srgbClr val="7030A0"/>
              </a:buClr>
              <a:buChar char="⦿"/>
              <a:defRPr sz="1800">
                <a:solidFill>
                  <a:srgbClr val="000000"/>
                </a:solidFill>
              </a:defRPr>
            </a:pPr>
            <a:r>
              <a:rPr sz="2800" dirty="0">
                <a:latin typeface="MV Boli"/>
                <a:ea typeface="MV Boli"/>
                <a:cs typeface="MV Boli"/>
                <a:sym typeface="MV Boli"/>
              </a:rPr>
              <a:t>PARTECIPAZIONE</a:t>
            </a:r>
          </a:p>
          <a:p>
            <a:pPr marL="252292" lvl="0" indent="-198270" defTabSz="758951">
              <a:lnSpc>
                <a:spcPct val="180000"/>
              </a:lnSpc>
              <a:spcBef>
                <a:spcPts val="400"/>
              </a:spcBef>
              <a:buClr>
                <a:srgbClr val="7030A0"/>
              </a:buClr>
              <a:buChar char="⦿"/>
              <a:defRPr sz="1800">
                <a:solidFill>
                  <a:srgbClr val="000000"/>
                </a:solidFill>
              </a:defRPr>
            </a:pPr>
            <a:r>
              <a:rPr sz="2800" dirty="0">
                <a:latin typeface="MV Boli"/>
                <a:ea typeface="MV Boli"/>
                <a:cs typeface="MV Boli"/>
                <a:sym typeface="MV Boli"/>
              </a:rPr>
              <a:t>ADVOCACY</a:t>
            </a:r>
          </a:p>
          <a:p>
            <a:pPr marL="252292" lvl="0" indent="-198270" defTabSz="758951">
              <a:lnSpc>
                <a:spcPct val="180000"/>
              </a:lnSpc>
              <a:spcBef>
                <a:spcPts val="400"/>
              </a:spcBef>
              <a:buClr>
                <a:srgbClr val="7030A0"/>
              </a:buClr>
              <a:buChar char="⦿"/>
              <a:defRPr sz="1800">
                <a:solidFill>
                  <a:srgbClr val="000000"/>
                </a:solidFill>
              </a:defRPr>
            </a:pPr>
            <a:r>
              <a:rPr sz="2800" dirty="0">
                <a:latin typeface="MV Boli"/>
                <a:ea typeface="MV Boli"/>
                <a:cs typeface="MV Boli"/>
                <a:sym typeface="MV Boli"/>
              </a:rPr>
              <a:t>EMPOWERMENT</a:t>
            </a:r>
          </a:p>
          <a:p>
            <a:pPr marL="209503" lvl="0" indent="-155481" defTabSz="758951">
              <a:lnSpc>
                <a:spcPct val="180000"/>
              </a:lnSpc>
              <a:spcBef>
                <a:spcPts val="300"/>
              </a:spcBef>
              <a:buSzTx/>
              <a:buNone/>
              <a:defRPr sz="1800">
                <a:solidFill>
                  <a:srgbClr val="000000"/>
                </a:solidFill>
              </a:defRPr>
            </a:pPr>
            <a:r>
              <a:rPr sz="1400" dirty="0">
                <a:latin typeface="MV Boli"/>
                <a:ea typeface="MV Boli"/>
                <a:cs typeface="MV Boli"/>
                <a:sym typeface="MV Boli"/>
              </a:rPr>
              <a:t>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body" idx="4294967295"/>
          </p:nvPr>
        </p:nvSpPr>
        <p:spPr>
          <a:xfrm>
            <a:off x="611187" y="765175"/>
            <a:ext cx="8229601" cy="5543550"/>
          </a:xfrm>
          <a:prstGeom prst="rect">
            <a:avLst/>
          </a:prstGeom>
        </p:spPr>
        <p:txBody>
          <a:bodyPr lIns="0" tIns="0" rIns="0" bIns="0">
            <a:normAutofit/>
          </a:bodyPr>
          <a:lstStyle/>
          <a:p>
            <a:pPr marL="0" lvl="0" indent="58418" algn="ctr" defTabSz="841247">
              <a:spcBef>
                <a:spcPts val="600"/>
              </a:spcBef>
              <a:buSzTx/>
              <a:buNone/>
              <a:defRPr sz="1800">
                <a:solidFill>
                  <a:srgbClr val="000000"/>
                </a:solidFill>
              </a:defRPr>
            </a:pPr>
            <a:endParaRPr sz="2700">
              <a:latin typeface="MV Boli"/>
              <a:ea typeface="MV Boli"/>
              <a:cs typeface="MV Boli"/>
              <a:sym typeface="MV Boli"/>
            </a:endParaRPr>
          </a:p>
          <a:p>
            <a:pPr marL="0" lvl="0" indent="58418" algn="ctr" defTabSz="841247">
              <a:spcBef>
                <a:spcPts val="600"/>
              </a:spcBef>
              <a:buSzTx/>
              <a:buNone/>
              <a:defRPr sz="1800">
                <a:solidFill>
                  <a:srgbClr val="000000"/>
                </a:solidFill>
              </a:defRPr>
            </a:pPr>
            <a:r>
              <a:rPr sz="2700">
                <a:latin typeface="MV Boli"/>
                <a:ea typeface="MV Boli"/>
                <a:cs typeface="MV Boli"/>
                <a:sym typeface="MV Boli"/>
              </a:rPr>
              <a:t>L’ASCOLTO COME ASSUNZIONE DI RESPONSABILITA’ DELL’ADULTO</a:t>
            </a:r>
          </a:p>
          <a:p>
            <a:pPr marL="0" lvl="0" indent="58418" algn="ctr" defTabSz="841247">
              <a:spcBef>
                <a:spcPts val="600"/>
              </a:spcBef>
              <a:buSzTx/>
              <a:buNone/>
              <a:defRPr sz="1800">
                <a:solidFill>
                  <a:srgbClr val="000000"/>
                </a:solidFill>
              </a:defRPr>
            </a:pPr>
            <a:r>
              <a:rPr sz="2700">
                <a:latin typeface="MV Boli"/>
                <a:ea typeface="MV Boli"/>
                <a:cs typeface="MV Boli"/>
                <a:sym typeface="MV Boli"/>
              </a:rPr>
              <a:t>VERSUS</a:t>
            </a:r>
          </a:p>
          <a:p>
            <a:pPr marL="0" lvl="0" indent="58418" algn="ctr" defTabSz="841247">
              <a:spcBef>
                <a:spcPts val="600"/>
              </a:spcBef>
              <a:buSzTx/>
              <a:buNone/>
              <a:defRPr sz="1800">
                <a:solidFill>
                  <a:srgbClr val="000000"/>
                </a:solidFill>
              </a:defRPr>
            </a:pPr>
            <a:r>
              <a:rPr sz="2700">
                <a:latin typeface="MV Boli"/>
                <a:ea typeface="MV Boli"/>
                <a:cs typeface="MV Boli"/>
                <a:sym typeface="MV Boli"/>
              </a:rPr>
              <a:t>DELEGA DELLE DECISIONI CHE APPARTENGONO ALL’ADULTO</a:t>
            </a:r>
          </a:p>
          <a:p>
            <a:pPr marL="0" lvl="0" indent="58418" algn="ctr" defTabSz="841247">
              <a:spcBef>
                <a:spcPts val="600"/>
              </a:spcBef>
              <a:buSzTx/>
              <a:buNone/>
              <a:defRPr sz="1800">
                <a:solidFill>
                  <a:srgbClr val="000000"/>
                </a:solidFill>
              </a:defRPr>
            </a:pPr>
            <a:endParaRPr sz="2700">
              <a:latin typeface="MV Boli"/>
              <a:ea typeface="MV Boli"/>
              <a:cs typeface="MV Boli"/>
              <a:sym typeface="MV Boli"/>
            </a:endParaRPr>
          </a:p>
          <a:p>
            <a:pPr marL="58418" lvl="0" indent="0" algn="ctr" defTabSz="841247">
              <a:spcBef>
                <a:spcPts val="600"/>
              </a:spcBef>
              <a:buClr>
                <a:srgbClr val="7030A0"/>
              </a:buClr>
              <a:buFont typeface="Wingdings"/>
              <a:buChar char="➢"/>
              <a:defRPr sz="1800">
                <a:solidFill>
                  <a:srgbClr val="000000"/>
                </a:solidFill>
              </a:defRPr>
            </a:pPr>
            <a:r>
              <a:rPr sz="2700">
                <a:latin typeface="MV Boli"/>
                <a:ea typeface="MV Boli"/>
                <a:cs typeface="MV Boli"/>
                <a:sym typeface="MV Boli"/>
              </a:rPr>
              <a:t>DIRITTO RICONOSCIUTO O STRUMENTO DI RISOLUZIONE DEI CONFLITTI TRA ADULTI?</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image5.png"/>
          <p:cNvPicPr/>
          <p:nvPr/>
        </p:nvPicPr>
        <p:blipFill>
          <a:blip r:embed="rId2">
            <a:extLst/>
          </a:blip>
          <a:stretch>
            <a:fillRect/>
          </a:stretch>
        </p:blipFill>
        <p:spPr>
          <a:xfrm>
            <a:off x="469900" y="476250"/>
            <a:ext cx="8229600" cy="1401763"/>
          </a:xfrm>
          <a:prstGeom prst="rect">
            <a:avLst/>
          </a:prstGeom>
          <a:ln w="12700">
            <a:miter lim="400000"/>
          </a:ln>
        </p:spPr>
      </p:pic>
      <p:sp>
        <p:nvSpPr>
          <p:cNvPr id="64" name="Shape 64"/>
          <p:cNvSpPr>
            <a:spLocks noGrp="1"/>
          </p:cNvSpPr>
          <p:nvPr>
            <p:ph type="body" idx="4294967295"/>
          </p:nvPr>
        </p:nvSpPr>
        <p:spPr>
          <a:xfrm>
            <a:off x="395287" y="2276475"/>
            <a:ext cx="8229601" cy="3816350"/>
          </a:xfrm>
          <a:prstGeom prst="rect">
            <a:avLst/>
          </a:prstGeom>
        </p:spPr>
        <p:txBody>
          <a:bodyPr lIns="0" tIns="0" rIns="0" bIns="0">
            <a:normAutofit/>
          </a:bodyPr>
          <a:lstStyle/>
          <a:p>
            <a:pPr marL="1127828" lvl="0" indent="-1062739">
              <a:buClr>
                <a:srgbClr val="7030A0"/>
              </a:buClr>
              <a:buChar char="⦿"/>
              <a:defRPr sz="1800">
                <a:solidFill>
                  <a:srgbClr val="000000"/>
                </a:solidFill>
              </a:defRPr>
            </a:pPr>
            <a:r>
              <a:rPr sz="3000">
                <a:latin typeface="MV Boli"/>
                <a:ea typeface="MV Boli"/>
                <a:cs typeface="MV Boli"/>
                <a:sym typeface="MV Boli"/>
              </a:rPr>
              <a:t>ACCOGLIMENTO DELLE ISTANZE</a:t>
            </a:r>
            <a:endParaRPr>
              <a:latin typeface="MV Boli"/>
              <a:ea typeface="MV Boli"/>
              <a:cs typeface="MV Boli"/>
              <a:sym typeface="MV Boli"/>
            </a:endParaRPr>
          </a:p>
          <a:p>
            <a:pPr marL="1127828" lvl="0" indent="-1062739">
              <a:buClr>
                <a:srgbClr val="7030A0"/>
              </a:buClr>
              <a:buChar char="⦿"/>
              <a:defRPr sz="1800">
                <a:solidFill>
                  <a:srgbClr val="000000"/>
                </a:solidFill>
              </a:defRPr>
            </a:pPr>
            <a:r>
              <a:rPr sz="3000">
                <a:latin typeface="MV Boli"/>
                <a:ea typeface="MV Boli"/>
                <a:cs typeface="MV Boli"/>
                <a:sym typeface="MV Boli"/>
              </a:rPr>
              <a:t>RISPETTO DELLA SOGGETTIVITA’</a:t>
            </a:r>
            <a:endParaRPr>
              <a:latin typeface="MV Boli"/>
              <a:ea typeface="MV Boli"/>
              <a:cs typeface="MV Boli"/>
              <a:sym typeface="MV Boli"/>
            </a:endParaRPr>
          </a:p>
          <a:p>
            <a:pPr marL="1127828" lvl="0" indent="-1062739">
              <a:buClr>
                <a:srgbClr val="7030A0"/>
              </a:buClr>
              <a:buChar char="⦿"/>
              <a:defRPr sz="1800">
                <a:solidFill>
                  <a:srgbClr val="000000"/>
                </a:solidFill>
              </a:defRPr>
            </a:pPr>
            <a:r>
              <a:rPr sz="3000">
                <a:latin typeface="MV Boli"/>
                <a:ea typeface="MV Boli"/>
                <a:cs typeface="MV Boli"/>
                <a:sym typeface="MV Boli"/>
              </a:rPr>
              <a:t>CONSAPEVOLEZZA DEGLI OBIETTIVI</a:t>
            </a:r>
            <a:endParaRPr>
              <a:latin typeface="MV Boli"/>
              <a:ea typeface="MV Boli"/>
              <a:cs typeface="MV Boli"/>
              <a:sym typeface="MV Boli"/>
            </a:endParaRPr>
          </a:p>
          <a:p>
            <a:pPr marL="1127828" lvl="0" indent="-1062739">
              <a:buClr>
                <a:srgbClr val="7030A0"/>
              </a:buClr>
              <a:buChar char="⦿"/>
              <a:defRPr sz="1800">
                <a:solidFill>
                  <a:srgbClr val="000000"/>
                </a:solidFill>
              </a:defRPr>
            </a:pPr>
            <a:r>
              <a:rPr sz="3000">
                <a:latin typeface="MV Boli"/>
                <a:ea typeface="MV Boli"/>
                <a:cs typeface="MV Boli"/>
                <a:sym typeface="MV Boli"/>
              </a:rPr>
              <a:t>TRASPARENZA DEI CONTENUTI</a:t>
            </a:r>
            <a:endParaRPr>
              <a:latin typeface="MV Boli"/>
              <a:ea typeface="MV Boli"/>
              <a:cs typeface="MV Boli"/>
              <a:sym typeface="MV Boli"/>
            </a:endParaRPr>
          </a:p>
          <a:p>
            <a:pPr marL="1127828" lvl="0" indent="-1062739">
              <a:buClr>
                <a:srgbClr val="7030A0"/>
              </a:buClr>
              <a:buChar char="⦿"/>
              <a:defRPr sz="1800">
                <a:solidFill>
                  <a:srgbClr val="000000"/>
                </a:solidFill>
              </a:defRPr>
            </a:pPr>
            <a:r>
              <a:rPr sz="3000">
                <a:latin typeface="MV Boli"/>
                <a:ea typeface="MV Boli"/>
                <a:cs typeface="MV Boli"/>
                <a:sym typeface="MV Boli"/>
              </a:rPr>
              <a:t>RICONOSCIMENTO DELLE ASPETTATIVE</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8F8F8F"/>
      </a:accent1>
      <a:accent2>
        <a:srgbClr val="6E6E6E"/>
      </a:accent2>
      <a:accent3>
        <a:srgbClr val="AAAAAA"/>
      </a:accent3>
      <a:accent4>
        <a:srgbClr val="DADADA"/>
      </a:accent4>
      <a:accent5>
        <a:srgbClr val="4D4D4D"/>
      </a:accent5>
      <a:accent6>
        <a:srgbClr val="E7E7E7"/>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8F8F8F"/>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8F8F8F"/>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8F8F8F"/>
      </a:accent1>
      <a:accent2>
        <a:srgbClr val="6E6E6E"/>
      </a:accent2>
      <a:accent3>
        <a:srgbClr val="AAAAAA"/>
      </a:accent3>
      <a:accent4>
        <a:srgbClr val="DADADA"/>
      </a:accent4>
      <a:accent5>
        <a:srgbClr val="4D4D4D"/>
      </a:accent5>
      <a:accent6>
        <a:srgbClr val="E7E7E7"/>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8F8F8F"/>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8F8F8F"/>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TotalTime>
  <Words>1784</Words>
  <Application>Microsoft Office PowerPoint</Application>
  <PresentationFormat>Presentazione su schermo (4:3)</PresentationFormat>
  <Paragraphs>184</Paragraphs>
  <Slides>25</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25</vt:i4>
      </vt:variant>
    </vt:vector>
  </HeadingPairs>
  <TitlesOfParts>
    <vt:vector size="35" baseType="lpstr">
      <vt:lpstr>Consolas</vt:lpstr>
      <vt:lpstr>Helvetica</vt:lpstr>
      <vt:lpstr>Helvetica Neue</vt:lpstr>
      <vt:lpstr>Lucida Sans Unicode</vt:lpstr>
      <vt:lpstr>MV Boli</vt:lpstr>
      <vt:lpstr>Noteworthy Light</vt:lpstr>
      <vt:lpstr>Verdana</vt:lpstr>
      <vt:lpstr>Wingdings</vt:lpstr>
      <vt:lpstr>Wingdings 2</vt:lpstr>
      <vt:lpstr>Default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IL TUTORE DEI MSNA  RIFERIMENTI NORMATIVI LEGISLAZIONE ITALIANA:</vt:lpstr>
      <vt:lpstr>NORMATIVA INTERNAZIONALE:</vt:lpstr>
      <vt:lpstr>Il tutore volontario perché …</vt:lpstr>
      <vt:lpstr>Il tutore volontario ascolta … </vt:lpstr>
      <vt:lpstr>…il servizio sociale professionale, il tutore, il msna</vt:lpstr>
      <vt:lpstr>Presentazione standard di PowerPoint</vt:lpstr>
      <vt:lpstr>LEGGE 7 aprile 2017, n. 47 Disposizioni in materia di misure di protezione dei minori stranieri non accompagnati</vt:lpstr>
      <vt:lpstr>ascolto         colloquio </vt:lpstr>
      <vt:lpstr> SINTESI DEGLI STANDARD DI RIFERIMENTO              PER TUTORI DI MINORENNI NON ACCOMPAGNATI </vt:lpstr>
      <vt:lpstr>Presentazione standard di PowerPoint</vt:lpstr>
      <vt:lpstr>Presentazione standard di PowerPoint</vt:lpstr>
      <vt:lpstr>Presentazione standard di PowerPoint</vt:lpstr>
      <vt:lpstr>Ascoltare ….</vt:lpstr>
      <vt:lpstr>Presentazione standard di PowerPoint</vt:lpstr>
      <vt:lpstr>Il tempo dei nuovi eroi …o dei ‘’sempre’’ eroi!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cp:lastModifiedBy>DTL</cp:lastModifiedBy>
  <cp:revision>4</cp:revision>
  <dcterms:modified xsi:type="dcterms:W3CDTF">2018-05-23T12:59:19Z</dcterms:modified>
</cp:coreProperties>
</file>