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571" r:id="rId2"/>
    <p:sldId id="588" r:id="rId3"/>
    <p:sldId id="589" r:id="rId4"/>
    <p:sldId id="576" r:id="rId5"/>
    <p:sldId id="581" r:id="rId6"/>
    <p:sldId id="540" r:id="rId7"/>
    <p:sldId id="541" r:id="rId8"/>
    <p:sldId id="597" r:id="rId9"/>
    <p:sldId id="590" r:id="rId10"/>
    <p:sldId id="591" r:id="rId11"/>
    <p:sldId id="595" r:id="rId12"/>
    <p:sldId id="596" r:id="rId13"/>
    <p:sldId id="600" r:id="rId14"/>
    <p:sldId id="601" r:id="rId15"/>
    <p:sldId id="585" r:id="rId16"/>
  </p:sldIdLst>
  <p:sldSz cx="9144000" cy="6858000" type="screen4x3"/>
  <p:notesSz cx="6797675" cy="9928225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FF9900"/>
    <a:srgbClr val="FFFFFF"/>
    <a:srgbClr val="F89D52"/>
    <a:srgbClr val="7ABB33"/>
    <a:srgbClr val="8FCE4A"/>
    <a:srgbClr val="FBC297"/>
    <a:srgbClr val="FF9933"/>
    <a:srgbClr val="FCBDB2"/>
    <a:srgbClr val="F18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5455" autoAdjust="0"/>
  </p:normalViewPr>
  <p:slideViewPr>
    <p:cSldViewPr snapToGrid="0">
      <p:cViewPr>
        <p:scale>
          <a:sx n="90" d="100"/>
          <a:sy n="90" d="100"/>
        </p:scale>
        <p:origin x="-114" y="-2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86" y="200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66" y="-96"/>
      </p:cViewPr>
      <p:guideLst>
        <p:guide orient="horz" pos="2880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F0167F-4A07-4750-9220-E7E6F7F0901C}" type="doc">
      <dgm:prSet loTypeId="urn:microsoft.com/office/officeart/2005/8/layout/hierarchy5" loCatId="hierarchy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A620CD48-7B8E-45BC-98DA-3151698DD448}">
      <dgm:prSet phldrT="[Testo]"/>
      <dgm:spPr/>
      <dgm:t>
        <a:bodyPr/>
        <a:lstStyle/>
        <a:p>
          <a:r>
            <a:rPr lang="it-IT" dirty="0" smtClean="0"/>
            <a:t>Municipio A</a:t>
          </a:r>
          <a:endParaRPr lang="it-IT" dirty="0"/>
        </a:p>
      </dgm:t>
    </dgm:pt>
    <dgm:pt modelId="{8D4C2696-BEE9-43BA-8C6A-FF654FFBB9CF}" type="parTrans" cxnId="{C997F12B-2C30-4988-9D4B-16121BC404BB}">
      <dgm:prSet/>
      <dgm:spPr/>
      <dgm:t>
        <a:bodyPr/>
        <a:lstStyle/>
        <a:p>
          <a:endParaRPr lang="it-IT"/>
        </a:p>
      </dgm:t>
    </dgm:pt>
    <dgm:pt modelId="{4AB77602-59B9-47E5-B96B-724FE81A1C40}" type="sibTrans" cxnId="{C997F12B-2C30-4988-9D4B-16121BC404BB}">
      <dgm:prSet/>
      <dgm:spPr/>
      <dgm:t>
        <a:bodyPr/>
        <a:lstStyle/>
        <a:p>
          <a:endParaRPr lang="it-IT"/>
        </a:p>
      </dgm:t>
    </dgm:pt>
    <dgm:pt modelId="{02C65C7A-BB87-491E-AEA1-886469AECADE}">
      <dgm:prSet phldrT="[Testo]"/>
      <dgm:spPr/>
      <dgm:t>
        <a:bodyPr/>
        <a:lstStyle/>
        <a:p>
          <a:r>
            <a:rPr lang="it-IT" dirty="0" smtClean="0"/>
            <a:t>U.O</a:t>
          </a:r>
          <a:r>
            <a:rPr lang="it-IT" smtClean="0"/>
            <a:t>. Amministrativa demografica</a:t>
          </a:r>
          <a:endParaRPr lang="it-IT" dirty="0"/>
        </a:p>
      </dgm:t>
    </dgm:pt>
    <dgm:pt modelId="{569E42E1-78FC-4F60-8970-A8942EE621E4}" type="parTrans" cxnId="{09451D47-1998-4F57-8294-F1AFBEF9D36E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7B4571F7-1631-486C-8484-E17B53CDA276}" type="sibTrans" cxnId="{09451D47-1998-4F57-8294-F1AFBEF9D36E}">
      <dgm:prSet/>
      <dgm:spPr/>
      <dgm:t>
        <a:bodyPr/>
        <a:lstStyle/>
        <a:p>
          <a:endParaRPr lang="it-IT"/>
        </a:p>
      </dgm:t>
    </dgm:pt>
    <dgm:pt modelId="{71E0210E-E6D7-46EF-BD5E-E52506E628C3}">
      <dgm:prSet phldrT="[Testo]"/>
      <dgm:spPr/>
      <dgm:t>
        <a:bodyPr/>
        <a:lstStyle/>
        <a:p>
          <a:r>
            <a:rPr lang="it-IT" dirty="0" smtClean="0"/>
            <a:t>Anagrafe e stato civile </a:t>
          </a:r>
          <a:endParaRPr lang="it-IT" dirty="0"/>
        </a:p>
      </dgm:t>
    </dgm:pt>
    <dgm:pt modelId="{20DFDF86-B466-455F-812A-787B8969F00B}" type="parTrans" cxnId="{DF6BEA19-1EC0-4E35-94F0-3245A331E2B9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8A7767A2-A5EE-4F27-9F89-DC84102A3039}" type="sibTrans" cxnId="{DF6BEA19-1EC0-4E35-94F0-3245A331E2B9}">
      <dgm:prSet/>
      <dgm:spPr/>
      <dgm:t>
        <a:bodyPr/>
        <a:lstStyle/>
        <a:p>
          <a:endParaRPr lang="it-IT"/>
        </a:p>
      </dgm:t>
    </dgm:pt>
    <dgm:pt modelId="{51054AFC-AA85-4BF4-BE40-4E38574910FD}">
      <dgm:prSet phldrT="[Testo]"/>
      <dgm:spPr/>
      <dgm:t>
        <a:bodyPr/>
        <a:lstStyle/>
        <a:p>
          <a:r>
            <a:rPr lang="it-IT" dirty="0" smtClean="0"/>
            <a:t>….</a:t>
          </a:r>
          <a:endParaRPr lang="it-IT" dirty="0"/>
        </a:p>
      </dgm:t>
    </dgm:pt>
    <dgm:pt modelId="{CAEDB086-023E-4F51-8C81-BCF5DD4C4E31}" type="parTrans" cxnId="{3E82112E-D143-40FB-A30E-55335FD1FD46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1EAD17BE-BAB9-4117-A7A7-BFB37C0DC230}" type="sibTrans" cxnId="{3E82112E-D143-40FB-A30E-55335FD1FD46}">
      <dgm:prSet/>
      <dgm:spPr/>
      <dgm:t>
        <a:bodyPr/>
        <a:lstStyle/>
        <a:p>
          <a:endParaRPr lang="it-IT"/>
        </a:p>
      </dgm:t>
    </dgm:pt>
    <dgm:pt modelId="{4DB6CA6F-8E8A-4B56-91F7-FB84246A43AD}">
      <dgm:prSet phldrT="[Testo]"/>
      <dgm:spPr/>
      <dgm:t>
        <a:bodyPr/>
        <a:lstStyle/>
        <a:p>
          <a:r>
            <a:rPr lang="it-IT" dirty="0" smtClean="0"/>
            <a:t>…</a:t>
          </a:r>
          <a:endParaRPr lang="it-IT" dirty="0"/>
        </a:p>
      </dgm:t>
    </dgm:pt>
    <dgm:pt modelId="{DF39F37A-89F4-4776-BF9C-95F70E796509}" type="parTrans" cxnId="{61BE2809-69DC-486A-851A-ADFEDAD7803E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DBBCB0FA-F227-4231-8CB9-A40CDFC7266B}" type="sibTrans" cxnId="{61BE2809-69DC-486A-851A-ADFEDAD7803E}">
      <dgm:prSet/>
      <dgm:spPr/>
      <dgm:t>
        <a:bodyPr/>
        <a:lstStyle/>
        <a:p>
          <a:endParaRPr lang="it-IT"/>
        </a:p>
      </dgm:t>
    </dgm:pt>
    <dgm:pt modelId="{F5A8543D-4083-4221-9665-2010D6209BC0}">
      <dgm:prSet phldrT="[Testo]"/>
      <dgm:spPr/>
      <dgm:t>
        <a:bodyPr/>
        <a:lstStyle/>
        <a:p>
          <a:r>
            <a:rPr lang="it-IT" dirty="0" err="1" smtClean="0"/>
            <a:t>……</a:t>
          </a:r>
          <a:endParaRPr lang="it-IT" dirty="0"/>
        </a:p>
      </dgm:t>
    </dgm:pt>
    <dgm:pt modelId="{43C75FEA-F693-4101-BF71-900BE3FC80DD}" type="parTrans" cxnId="{242978B5-EE1D-4367-B9C4-9E1F4D0C9838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it-IT"/>
        </a:p>
      </dgm:t>
    </dgm:pt>
    <dgm:pt modelId="{F6C2E0F4-0213-465D-829E-2D8B34145BB8}" type="sibTrans" cxnId="{242978B5-EE1D-4367-B9C4-9E1F4D0C9838}">
      <dgm:prSet/>
      <dgm:spPr/>
      <dgm:t>
        <a:bodyPr/>
        <a:lstStyle/>
        <a:p>
          <a:endParaRPr lang="it-IT"/>
        </a:p>
      </dgm:t>
    </dgm:pt>
    <dgm:pt modelId="{46F4F89B-6033-4341-BDE1-4BD29B158B35}">
      <dgm:prSet phldrT="[Testo]"/>
      <dgm:spPr>
        <a:noFill/>
      </dgm:spPr>
      <dgm:t>
        <a:bodyPr/>
        <a:lstStyle/>
        <a:p>
          <a:r>
            <a:rPr lang="it-IT" b="1" dirty="0" smtClean="0">
              <a:solidFill>
                <a:srgbClr val="C00000"/>
              </a:solidFill>
            </a:rPr>
            <a:t>Struttura</a:t>
          </a:r>
          <a:endParaRPr lang="it-IT" b="1" dirty="0">
            <a:solidFill>
              <a:srgbClr val="C00000"/>
            </a:solidFill>
          </a:endParaRPr>
        </a:p>
      </dgm:t>
    </dgm:pt>
    <dgm:pt modelId="{7D8178C6-1570-46CB-9389-993001438DF2}" type="parTrans" cxnId="{903AD34C-EBFB-4BDF-8CC9-AC03FF185E4D}">
      <dgm:prSet/>
      <dgm:spPr/>
      <dgm:t>
        <a:bodyPr/>
        <a:lstStyle/>
        <a:p>
          <a:endParaRPr lang="it-IT"/>
        </a:p>
      </dgm:t>
    </dgm:pt>
    <dgm:pt modelId="{C25FF36F-6973-4CAE-AE5D-351423AC3FBD}" type="sibTrans" cxnId="{903AD34C-EBFB-4BDF-8CC9-AC03FF185E4D}">
      <dgm:prSet/>
      <dgm:spPr/>
      <dgm:t>
        <a:bodyPr/>
        <a:lstStyle/>
        <a:p>
          <a:endParaRPr lang="it-IT"/>
        </a:p>
      </dgm:t>
    </dgm:pt>
    <dgm:pt modelId="{34381439-46E7-496F-9DD2-21E775608FD7}">
      <dgm:prSet phldrT="[Testo]"/>
      <dgm:spPr>
        <a:noFill/>
      </dgm:spPr>
      <dgm:t>
        <a:bodyPr/>
        <a:lstStyle/>
        <a:p>
          <a:r>
            <a:rPr lang="it-IT" b="1" dirty="0" smtClean="0">
              <a:solidFill>
                <a:srgbClr val="C00000"/>
              </a:solidFill>
            </a:rPr>
            <a:t>Unità Organizzative</a:t>
          </a:r>
          <a:endParaRPr lang="it-IT" b="1" dirty="0">
            <a:solidFill>
              <a:srgbClr val="C00000"/>
            </a:solidFill>
          </a:endParaRPr>
        </a:p>
      </dgm:t>
    </dgm:pt>
    <dgm:pt modelId="{13386A4F-2B35-455F-A660-E8BFD633D3CF}" type="parTrans" cxnId="{431527AC-38F9-4AA6-8D98-D1535337AAD9}">
      <dgm:prSet/>
      <dgm:spPr/>
      <dgm:t>
        <a:bodyPr/>
        <a:lstStyle/>
        <a:p>
          <a:endParaRPr lang="it-IT"/>
        </a:p>
      </dgm:t>
    </dgm:pt>
    <dgm:pt modelId="{4E9E73EF-5861-4554-92A3-B5A41A02C5F5}" type="sibTrans" cxnId="{431527AC-38F9-4AA6-8D98-D1535337AAD9}">
      <dgm:prSet/>
      <dgm:spPr/>
      <dgm:t>
        <a:bodyPr/>
        <a:lstStyle/>
        <a:p>
          <a:endParaRPr lang="it-IT"/>
        </a:p>
      </dgm:t>
    </dgm:pt>
    <dgm:pt modelId="{F1A4670F-B598-47FF-920C-A9B84D76019A}">
      <dgm:prSet phldrT="[Testo]"/>
      <dgm:spPr>
        <a:noFill/>
      </dgm:spPr>
      <dgm:t>
        <a:bodyPr/>
        <a:lstStyle/>
        <a:p>
          <a:r>
            <a:rPr lang="it-IT" b="1" dirty="0" smtClean="0">
              <a:solidFill>
                <a:srgbClr val="C00000"/>
              </a:solidFill>
              <a:effectLst/>
            </a:rPr>
            <a:t>Servizio Erogato</a:t>
          </a:r>
          <a:endParaRPr lang="it-IT" b="1" dirty="0">
            <a:solidFill>
              <a:srgbClr val="C00000"/>
            </a:solidFill>
            <a:effectLst/>
          </a:endParaRPr>
        </a:p>
      </dgm:t>
    </dgm:pt>
    <dgm:pt modelId="{2892402F-6F4D-409C-AA97-90071EABC58A}" type="parTrans" cxnId="{8C8F0B5A-EFE6-49FE-9FC5-75CD9D4D1571}">
      <dgm:prSet/>
      <dgm:spPr/>
      <dgm:t>
        <a:bodyPr/>
        <a:lstStyle/>
        <a:p>
          <a:endParaRPr lang="it-IT"/>
        </a:p>
      </dgm:t>
    </dgm:pt>
    <dgm:pt modelId="{225CF994-30DA-4FD7-AB14-238E53A64016}" type="sibTrans" cxnId="{8C8F0B5A-EFE6-49FE-9FC5-75CD9D4D1571}">
      <dgm:prSet/>
      <dgm:spPr/>
      <dgm:t>
        <a:bodyPr/>
        <a:lstStyle/>
        <a:p>
          <a:endParaRPr lang="it-IT"/>
        </a:p>
      </dgm:t>
    </dgm:pt>
    <dgm:pt modelId="{B02138B1-48D0-46E1-ADAA-53E08D45ABFB}" type="pres">
      <dgm:prSet presAssocID="{D8F0167F-4A07-4750-9220-E7E6F7F0901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CF3CF52-A4FE-4CF0-B422-7E4C574335CC}" type="pres">
      <dgm:prSet presAssocID="{D8F0167F-4A07-4750-9220-E7E6F7F0901C}" presName="hierFlow" presStyleCnt="0"/>
      <dgm:spPr/>
    </dgm:pt>
    <dgm:pt modelId="{3D0A41CC-11FF-4358-BDEA-90BBCF56B5B4}" type="pres">
      <dgm:prSet presAssocID="{D8F0167F-4A07-4750-9220-E7E6F7F0901C}" presName="firstBuf" presStyleCnt="0"/>
      <dgm:spPr/>
    </dgm:pt>
    <dgm:pt modelId="{D14AC3F7-09BC-4DCF-A8BB-235C4515F636}" type="pres">
      <dgm:prSet presAssocID="{D8F0167F-4A07-4750-9220-E7E6F7F0901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EC36888-08F0-4E17-81BA-49D92D393AFF}" type="pres">
      <dgm:prSet presAssocID="{A620CD48-7B8E-45BC-98DA-3151698DD448}" presName="Name17" presStyleCnt="0"/>
      <dgm:spPr/>
    </dgm:pt>
    <dgm:pt modelId="{7010E5E8-8E1C-47F7-A8E8-870620D92872}" type="pres">
      <dgm:prSet presAssocID="{A620CD48-7B8E-45BC-98DA-3151698DD448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E7574A8-95D9-46A2-8491-BE0899EAFC86}" type="pres">
      <dgm:prSet presAssocID="{A620CD48-7B8E-45BC-98DA-3151698DD448}" presName="hierChild2" presStyleCnt="0"/>
      <dgm:spPr/>
    </dgm:pt>
    <dgm:pt modelId="{30311CD0-08E6-426B-BB64-8B778578B74A}" type="pres">
      <dgm:prSet presAssocID="{569E42E1-78FC-4F60-8970-A8942EE621E4}" presName="Name25" presStyleLbl="parChTrans1D2" presStyleIdx="0" presStyleCnt="2"/>
      <dgm:spPr/>
      <dgm:t>
        <a:bodyPr/>
        <a:lstStyle/>
        <a:p>
          <a:endParaRPr lang="it-IT"/>
        </a:p>
      </dgm:t>
    </dgm:pt>
    <dgm:pt modelId="{21DF4B37-D595-41C6-9A62-5DBF6C1BEF2D}" type="pres">
      <dgm:prSet presAssocID="{569E42E1-78FC-4F60-8970-A8942EE621E4}" presName="connTx" presStyleLbl="parChTrans1D2" presStyleIdx="0" presStyleCnt="2"/>
      <dgm:spPr/>
      <dgm:t>
        <a:bodyPr/>
        <a:lstStyle/>
        <a:p>
          <a:endParaRPr lang="it-IT"/>
        </a:p>
      </dgm:t>
    </dgm:pt>
    <dgm:pt modelId="{8598CF37-C3EC-4134-9E42-F9040524EE76}" type="pres">
      <dgm:prSet presAssocID="{02C65C7A-BB87-491E-AEA1-886469AECADE}" presName="Name30" presStyleCnt="0"/>
      <dgm:spPr/>
    </dgm:pt>
    <dgm:pt modelId="{99B195A3-D216-4E53-8439-0F1217CBCDFE}" type="pres">
      <dgm:prSet presAssocID="{02C65C7A-BB87-491E-AEA1-886469AECADE}" presName="level2Shape" presStyleLbl="node2" presStyleIdx="0" presStyleCnt="2"/>
      <dgm:spPr/>
      <dgm:t>
        <a:bodyPr/>
        <a:lstStyle/>
        <a:p>
          <a:endParaRPr lang="it-IT"/>
        </a:p>
      </dgm:t>
    </dgm:pt>
    <dgm:pt modelId="{A92E227E-CA83-4E35-9970-C77EBDCF7631}" type="pres">
      <dgm:prSet presAssocID="{02C65C7A-BB87-491E-AEA1-886469AECADE}" presName="hierChild3" presStyleCnt="0"/>
      <dgm:spPr/>
    </dgm:pt>
    <dgm:pt modelId="{CA47BA13-025A-4D90-B388-BC0C536263AD}" type="pres">
      <dgm:prSet presAssocID="{20DFDF86-B466-455F-812A-787B8969F00B}" presName="Name25" presStyleLbl="parChTrans1D3" presStyleIdx="0" presStyleCnt="3"/>
      <dgm:spPr/>
      <dgm:t>
        <a:bodyPr/>
        <a:lstStyle/>
        <a:p>
          <a:endParaRPr lang="it-IT"/>
        </a:p>
      </dgm:t>
    </dgm:pt>
    <dgm:pt modelId="{299CA132-C95B-42A1-8A3B-565D4689645D}" type="pres">
      <dgm:prSet presAssocID="{20DFDF86-B466-455F-812A-787B8969F00B}" presName="connTx" presStyleLbl="parChTrans1D3" presStyleIdx="0" presStyleCnt="3"/>
      <dgm:spPr/>
      <dgm:t>
        <a:bodyPr/>
        <a:lstStyle/>
        <a:p>
          <a:endParaRPr lang="it-IT"/>
        </a:p>
      </dgm:t>
    </dgm:pt>
    <dgm:pt modelId="{5520981C-6B8A-404E-8904-8A2301CFD44A}" type="pres">
      <dgm:prSet presAssocID="{71E0210E-E6D7-46EF-BD5E-E52506E628C3}" presName="Name30" presStyleCnt="0"/>
      <dgm:spPr/>
    </dgm:pt>
    <dgm:pt modelId="{77D998FA-AF1C-4568-B163-7F97F28C1C1D}" type="pres">
      <dgm:prSet presAssocID="{71E0210E-E6D7-46EF-BD5E-E52506E628C3}" presName="level2Shape" presStyleLbl="node3" presStyleIdx="0" presStyleCnt="3"/>
      <dgm:spPr/>
      <dgm:t>
        <a:bodyPr/>
        <a:lstStyle/>
        <a:p>
          <a:endParaRPr lang="it-IT"/>
        </a:p>
      </dgm:t>
    </dgm:pt>
    <dgm:pt modelId="{1E832E1A-4951-4C75-AB4B-438046DB7591}" type="pres">
      <dgm:prSet presAssocID="{71E0210E-E6D7-46EF-BD5E-E52506E628C3}" presName="hierChild3" presStyleCnt="0"/>
      <dgm:spPr/>
    </dgm:pt>
    <dgm:pt modelId="{FC02349E-793B-44B8-BB2A-D3574BC3DD84}" type="pres">
      <dgm:prSet presAssocID="{CAEDB086-023E-4F51-8C81-BCF5DD4C4E31}" presName="Name25" presStyleLbl="parChTrans1D3" presStyleIdx="1" presStyleCnt="3"/>
      <dgm:spPr/>
      <dgm:t>
        <a:bodyPr/>
        <a:lstStyle/>
        <a:p>
          <a:endParaRPr lang="it-IT"/>
        </a:p>
      </dgm:t>
    </dgm:pt>
    <dgm:pt modelId="{6EADBF45-3620-4EF9-B6C3-8EE42FB2E46C}" type="pres">
      <dgm:prSet presAssocID="{CAEDB086-023E-4F51-8C81-BCF5DD4C4E31}" presName="connTx" presStyleLbl="parChTrans1D3" presStyleIdx="1" presStyleCnt="3"/>
      <dgm:spPr/>
      <dgm:t>
        <a:bodyPr/>
        <a:lstStyle/>
        <a:p>
          <a:endParaRPr lang="it-IT"/>
        </a:p>
      </dgm:t>
    </dgm:pt>
    <dgm:pt modelId="{B46E868C-2824-4BA4-9C62-844E769C8088}" type="pres">
      <dgm:prSet presAssocID="{51054AFC-AA85-4BF4-BE40-4E38574910FD}" presName="Name30" presStyleCnt="0"/>
      <dgm:spPr/>
    </dgm:pt>
    <dgm:pt modelId="{F66445F1-7993-44FF-9248-4DA7DAFF676C}" type="pres">
      <dgm:prSet presAssocID="{51054AFC-AA85-4BF4-BE40-4E38574910FD}" presName="level2Shape" presStyleLbl="node3" presStyleIdx="1" presStyleCnt="3" custLinFactNeighborX="2085"/>
      <dgm:spPr/>
      <dgm:t>
        <a:bodyPr/>
        <a:lstStyle/>
        <a:p>
          <a:endParaRPr lang="it-IT"/>
        </a:p>
      </dgm:t>
    </dgm:pt>
    <dgm:pt modelId="{E659B97C-1764-4D9B-A568-1972EED027EA}" type="pres">
      <dgm:prSet presAssocID="{51054AFC-AA85-4BF4-BE40-4E38574910FD}" presName="hierChild3" presStyleCnt="0"/>
      <dgm:spPr/>
    </dgm:pt>
    <dgm:pt modelId="{B13CFDBA-5DED-43DB-B924-923A8B1055C2}" type="pres">
      <dgm:prSet presAssocID="{DF39F37A-89F4-4776-BF9C-95F70E796509}" presName="Name25" presStyleLbl="parChTrans1D2" presStyleIdx="1" presStyleCnt="2"/>
      <dgm:spPr/>
      <dgm:t>
        <a:bodyPr/>
        <a:lstStyle/>
        <a:p>
          <a:endParaRPr lang="it-IT"/>
        </a:p>
      </dgm:t>
    </dgm:pt>
    <dgm:pt modelId="{2F5FB58A-DC40-4BD4-878C-CBB6D9277E7D}" type="pres">
      <dgm:prSet presAssocID="{DF39F37A-89F4-4776-BF9C-95F70E796509}" presName="connTx" presStyleLbl="parChTrans1D2" presStyleIdx="1" presStyleCnt="2"/>
      <dgm:spPr/>
      <dgm:t>
        <a:bodyPr/>
        <a:lstStyle/>
        <a:p>
          <a:endParaRPr lang="it-IT"/>
        </a:p>
      </dgm:t>
    </dgm:pt>
    <dgm:pt modelId="{5D6027EB-0D76-4D0F-89FF-4DC73FFA1A09}" type="pres">
      <dgm:prSet presAssocID="{4DB6CA6F-8E8A-4B56-91F7-FB84246A43AD}" presName="Name30" presStyleCnt="0"/>
      <dgm:spPr/>
    </dgm:pt>
    <dgm:pt modelId="{B80EA52E-0CEF-4E87-8E2C-057AED6AE7AA}" type="pres">
      <dgm:prSet presAssocID="{4DB6CA6F-8E8A-4B56-91F7-FB84246A43AD}" presName="level2Shape" presStyleLbl="node2" presStyleIdx="1" presStyleCnt="2"/>
      <dgm:spPr/>
      <dgm:t>
        <a:bodyPr/>
        <a:lstStyle/>
        <a:p>
          <a:endParaRPr lang="it-IT"/>
        </a:p>
      </dgm:t>
    </dgm:pt>
    <dgm:pt modelId="{4405D4D3-3CB2-4545-9DA3-BFDE54FCAA90}" type="pres">
      <dgm:prSet presAssocID="{4DB6CA6F-8E8A-4B56-91F7-FB84246A43AD}" presName="hierChild3" presStyleCnt="0"/>
      <dgm:spPr/>
    </dgm:pt>
    <dgm:pt modelId="{5BB9BE23-8C04-433F-973F-27BA02835F48}" type="pres">
      <dgm:prSet presAssocID="{43C75FEA-F693-4101-BF71-900BE3FC80DD}" presName="Name25" presStyleLbl="parChTrans1D3" presStyleIdx="2" presStyleCnt="3"/>
      <dgm:spPr/>
      <dgm:t>
        <a:bodyPr/>
        <a:lstStyle/>
        <a:p>
          <a:endParaRPr lang="it-IT"/>
        </a:p>
      </dgm:t>
    </dgm:pt>
    <dgm:pt modelId="{A2F0ADA7-5309-4306-88BF-E6C6B0CE79FF}" type="pres">
      <dgm:prSet presAssocID="{43C75FEA-F693-4101-BF71-900BE3FC80DD}" presName="connTx" presStyleLbl="parChTrans1D3" presStyleIdx="2" presStyleCnt="3"/>
      <dgm:spPr/>
      <dgm:t>
        <a:bodyPr/>
        <a:lstStyle/>
        <a:p>
          <a:endParaRPr lang="it-IT"/>
        </a:p>
      </dgm:t>
    </dgm:pt>
    <dgm:pt modelId="{8016A59B-4659-4C33-9316-31BE73A997AC}" type="pres">
      <dgm:prSet presAssocID="{F5A8543D-4083-4221-9665-2010D6209BC0}" presName="Name30" presStyleCnt="0"/>
      <dgm:spPr/>
    </dgm:pt>
    <dgm:pt modelId="{E92B3347-CD56-4766-A367-1923DBE41716}" type="pres">
      <dgm:prSet presAssocID="{F5A8543D-4083-4221-9665-2010D6209BC0}" presName="level2Shape" presStyleLbl="node3" presStyleIdx="2" presStyleCnt="3"/>
      <dgm:spPr/>
      <dgm:t>
        <a:bodyPr/>
        <a:lstStyle/>
        <a:p>
          <a:endParaRPr lang="it-IT"/>
        </a:p>
      </dgm:t>
    </dgm:pt>
    <dgm:pt modelId="{B847EB65-45D3-45CE-A717-D0407E913D57}" type="pres">
      <dgm:prSet presAssocID="{F5A8543D-4083-4221-9665-2010D6209BC0}" presName="hierChild3" presStyleCnt="0"/>
      <dgm:spPr/>
    </dgm:pt>
    <dgm:pt modelId="{3703404D-7E7E-4B82-8EEE-CEB32D7C60D2}" type="pres">
      <dgm:prSet presAssocID="{D8F0167F-4A07-4750-9220-E7E6F7F0901C}" presName="bgShapesFlow" presStyleCnt="0"/>
      <dgm:spPr/>
    </dgm:pt>
    <dgm:pt modelId="{F13ABF43-F85D-4197-911E-B7C11D259431}" type="pres">
      <dgm:prSet presAssocID="{46F4F89B-6033-4341-BDE1-4BD29B158B35}" presName="rectComp" presStyleCnt="0"/>
      <dgm:spPr/>
    </dgm:pt>
    <dgm:pt modelId="{387846AA-588C-4683-BABF-EF933D4DEE67}" type="pres">
      <dgm:prSet presAssocID="{46F4F89B-6033-4341-BDE1-4BD29B158B35}" presName="bgRect" presStyleLbl="bgShp" presStyleIdx="0" presStyleCnt="3"/>
      <dgm:spPr/>
      <dgm:t>
        <a:bodyPr/>
        <a:lstStyle/>
        <a:p>
          <a:endParaRPr lang="it-IT"/>
        </a:p>
      </dgm:t>
    </dgm:pt>
    <dgm:pt modelId="{3236191B-BC23-485A-A116-8420E35077EE}" type="pres">
      <dgm:prSet presAssocID="{46F4F89B-6033-4341-BDE1-4BD29B158B35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749891-5A84-45D7-88A1-06D9B39FBB36}" type="pres">
      <dgm:prSet presAssocID="{46F4F89B-6033-4341-BDE1-4BD29B158B35}" presName="spComp" presStyleCnt="0"/>
      <dgm:spPr/>
    </dgm:pt>
    <dgm:pt modelId="{5DBF8C1F-4C62-4ED8-96AD-FDC8FC8217EC}" type="pres">
      <dgm:prSet presAssocID="{46F4F89B-6033-4341-BDE1-4BD29B158B35}" presName="hSp" presStyleCnt="0"/>
      <dgm:spPr/>
    </dgm:pt>
    <dgm:pt modelId="{0323F99C-79CD-4C82-A0DF-688F8A2F6568}" type="pres">
      <dgm:prSet presAssocID="{34381439-46E7-496F-9DD2-21E775608FD7}" presName="rectComp" presStyleCnt="0"/>
      <dgm:spPr/>
    </dgm:pt>
    <dgm:pt modelId="{8B050DB3-C230-4714-B280-51CDE4AC1B99}" type="pres">
      <dgm:prSet presAssocID="{34381439-46E7-496F-9DD2-21E775608FD7}" presName="bgRect" presStyleLbl="bgShp" presStyleIdx="1" presStyleCnt="3"/>
      <dgm:spPr/>
      <dgm:t>
        <a:bodyPr/>
        <a:lstStyle/>
        <a:p>
          <a:endParaRPr lang="it-IT"/>
        </a:p>
      </dgm:t>
    </dgm:pt>
    <dgm:pt modelId="{2480AFBA-E783-4C53-A5D9-3D118B8D0B1F}" type="pres">
      <dgm:prSet presAssocID="{34381439-46E7-496F-9DD2-21E775608FD7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2DE90E-2F7A-4E7E-B490-59544D9D0A88}" type="pres">
      <dgm:prSet presAssocID="{34381439-46E7-496F-9DD2-21E775608FD7}" presName="spComp" presStyleCnt="0"/>
      <dgm:spPr/>
    </dgm:pt>
    <dgm:pt modelId="{914A70D5-406F-43BE-B361-3904B5197EFC}" type="pres">
      <dgm:prSet presAssocID="{34381439-46E7-496F-9DD2-21E775608FD7}" presName="hSp" presStyleCnt="0"/>
      <dgm:spPr/>
    </dgm:pt>
    <dgm:pt modelId="{83896CE2-9E95-4D13-8830-DDB0B4844DD3}" type="pres">
      <dgm:prSet presAssocID="{F1A4670F-B598-47FF-920C-A9B84D76019A}" presName="rectComp" presStyleCnt="0"/>
      <dgm:spPr/>
    </dgm:pt>
    <dgm:pt modelId="{E36F248B-4713-4483-83A4-40CFDE928906}" type="pres">
      <dgm:prSet presAssocID="{F1A4670F-B598-47FF-920C-A9B84D76019A}" presName="bgRect" presStyleLbl="bgShp" presStyleIdx="2" presStyleCnt="3"/>
      <dgm:spPr/>
      <dgm:t>
        <a:bodyPr/>
        <a:lstStyle/>
        <a:p>
          <a:endParaRPr lang="it-IT"/>
        </a:p>
      </dgm:t>
    </dgm:pt>
    <dgm:pt modelId="{7429BA7D-37D2-4340-99B5-F468D5DB4828}" type="pres">
      <dgm:prSet presAssocID="{F1A4670F-B598-47FF-920C-A9B84D76019A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1BE2809-69DC-486A-851A-ADFEDAD7803E}" srcId="{A620CD48-7B8E-45BC-98DA-3151698DD448}" destId="{4DB6CA6F-8E8A-4B56-91F7-FB84246A43AD}" srcOrd="1" destOrd="0" parTransId="{DF39F37A-89F4-4776-BF9C-95F70E796509}" sibTransId="{DBBCB0FA-F227-4231-8CB9-A40CDFC7266B}"/>
    <dgm:cxn modelId="{C0CB1150-5011-429D-97B1-A618B9723139}" type="presOf" srcId="{4DB6CA6F-8E8A-4B56-91F7-FB84246A43AD}" destId="{B80EA52E-0CEF-4E87-8E2C-057AED6AE7AA}" srcOrd="0" destOrd="0" presId="urn:microsoft.com/office/officeart/2005/8/layout/hierarchy5"/>
    <dgm:cxn modelId="{C997F12B-2C30-4988-9D4B-16121BC404BB}" srcId="{D8F0167F-4A07-4750-9220-E7E6F7F0901C}" destId="{A620CD48-7B8E-45BC-98DA-3151698DD448}" srcOrd="0" destOrd="0" parTransId="{8D4C2696-BEE9-43BA-8C6A-FF654FFBB9CF}" sibTransId="{4AB77602-59B9-47E5-B96B-724FE81A1C40}"/>
    <dgm:cxn modelId="{38B15F4B-32AC-4E77-92ED-BAC8996A3D56}" type="presOf" srcId="{43C75FEA-F693-4101-BF71-900BE3FC80DD}" destId="{5BB9BE23-8C04-433F-973F-27BA02835F48}" srcOrd="0" destOrd="0" presId="urn:microsoft.com/office/officeart/2005/8/layout/hierarchy5"/>
    <dgm:cxn modelId="{0FF18CC6-8EC5-461C-BCD2-49FB5F4294BD}" type="presOf" srcId="{F1A4670F-B598-47FF-920C-A9B84D76019A}" destId="{7429BA7D-37D2-4340-99B5-F468D5DB4828}" srcOrd="1" destOrd="0" presId="urn:microsoft.com/office/officeart/2005/8/layout/hierarchy5"/>
    <dgm:cxn modelId="{9DAD8EB9-B5ED-452C-A35E-487A028D71CE}" type="presOf" srcId="{34381439-46E7-496F-9DD2-21E775608FD7}" destId="{8B050DB3-C230-4714-B280-51CDE4AC1B99}" srcOrd="0" destOrd="0" presId="urn:microsoft.com/office/officeart/2005/8/layout/hierarchy5"/>
    <dgm:cxn modelId="{FD3FD98E-855F-49C1-8F2D-748DAB07A664}" type="presOf" srcId="{CAEDB086-023E-4F51-8C81-BCF5DD4C4E31}" destId="{FC02349E-793B-44B8-BB2A-D3574BC3DD84}" srcOrd="0" destOrd="0" presId="urn:microsoft.com/office/officeart/2005/8/layout/hierarchy5"/>
    <dgm:cxn modelId="{BD3463F8-E8AC-414B-A108-A381E8AF5EC1}" type="presOf" srcId="{02C65C7A-BB87-491E-AEA1-886469AECADE}" destId="{99B195A3-D216-4E53-8439-0F1217CBCDFE}" srcOrd="0" destOrd="0" presId="urn:microsoft.com/office/officeart/2005/8/layout/hierarchy5"/>
    <dgm:cxn modelId="{B1794CBB-4D66-439E-B314-D7072B547248}" type="presOf" srcId="{DF39F37A-89F4-4776-BF9C-95F70E796509}" destId="{B13CFDBA-5DED-43DB-B924-923A8B1055C2}" srcOrd="0" destOrd="0" presId="urn:microsoft.com/office/officeart/2005/8/layout/hierarchy5"/>
    <dgm:cxn modelId="{8C8F0B5A-EFE6-49FE-9FC5-75CD9D4D1571}" srcId="{D8F0167F-4A07-4750-9220-E7E6F7F0901C}" destId="{F1A4670F-B598-47FF-920C-A9B84D76019A}" srcOrd="3" destOrd="0" parTransId="{2892402F-6F4D-409C-AA97-90071EABC58A}" sibTransId="{225CF994-30DA-4FD7-AB14-238E53A64016}"/>
    <dgm:cxn modelId="{59DABEE2-31A6-4705-8080-D888A2DAADC0}" type="presOf" srcId="{F5A8543D-4083-4221-9665-2010D6209BC0}" destId="{E92B3347-CD56-4766-A367-1923DBE41716}" srcOrd="0" destOrd="0" presId="urn:microsoft.com/office/officeart/2005/8/layout/hierarchy5"/>
    <dgm:cxn modelId="{FF85012A-883C-4BB0-B02D-076B7A289A63}" type="presOf" srcId="{46F4F89B-6033-4341-BDE1-4BD29B158B35}" destId="{387846AA-588C-4683-BABF-EF933D4DEE67}" srcOrd="0" destOrd="0" presId="urn:microsoft.com/office/officeart/2005/8/layout/hierarchy5"/>
    <dgm:cxn modelId="{09451D47-1998-4F57-8294-F1AFBEF9D36E}" srcId="{A620CD48-7B8E-45BC-98DA-3151698DD448}" destId="{02C65C7A-BB87-491E-AEA1-886469AECADE}" srcOrd="0" destOrd="0" parTransId="{569E42E1-78FC-4F60-8970-A8942EE621E4}" sibTransId="{7B4571F7-1631-486C-8484-E17B53CDA276}"/>
    <dgm:cxn modelId="{1EC1AB05-F6C0-400D-9056-DF2E5A13AE5A}" type="presOf" srcId="{46F4F89B-6033-4341-BDE1-4BD29B158B35}" destId="{3236191B-BC23-485A-A116-8420E35077EE}" srcOrd="1" destOrd="0" presId="urn:microsoft.com/office/officeart/2005/8/layout/hierarchy5"/>
    <dgm:cxn modelId="{EA0A99E9-D21A-48D0-A3FD-101894BD48E9}" type="presOf" srcId="{569E42E1-78FC-4F60-8970-A8942EE621E4}" destId="{21DF4B37-D595-41C6-9A62-5DBF6C1BEF2D}" srcOrd="1" destOrd="0" presId="urn:microsoft.com/office/officeart/2005/8/layout/hierarchy5"/>
    <dgm:cxn modelId="{E22C12D2-A40D-4D6E-BF76-3D46C7ADEC38}" type="presOf" srcId="{34381439-46E7-496F-9DD2-21E775608FD7}" destId="{2480AFBA-E783-4C53-A5D9-3D118B8D0B1F}" srcOrd="1" destOrd="0" presId="urn:microsoft.com/office/officeart/2005/8/layout/hierarchy5"/>
    <dgm:cxn modelId="{52153E7C-0D86-4C50-8345-7BAD37E99698}" type="presOf" srcId="{71E0210E-E6D7-46EF-BD5E-E52506E628C3}" destId="{77D998FA-AF1C-4568-B163-7F97F28C1C1D}" srcOrd="0" destOrd="0" presId="urn:microsoft.com/office/officeart/2005/8/layout/hierarchy5"/>
    <dgm:cxn modelId="{70A3E735-49EC-4503-9AE6-26CC57B98238}" type="presOf" srcId="{20DFDF86-B466-455F-812A-787B8969F00B}" destId="{299CA132-C95B-42A1-8A3B-565D4689645D}" srcOrd="1" destOrd="0" presId="urn:microsoft.com/office/officeart/2005/8/layout/hierarchy5"/>
    <dgm:cxn modelId="{242978B5-EE1D-4367-B9C4-9E1F4D0C9838}" srcId="{4DB6CA6F-8E8A-4B56-91F7-FB84246A43AD}" destId="{F5A8543D-4083-4221-9665-2010D6209BC0}" srcOrd="0" destOrd="0" parTransId="{43C75FEA-F693-4101-BF71-900BE3FC80DD}" sibTransId="{F6C2E0F4-0213-465D-829E-2D8B34145BB8}"/>
    <dgm:cxn modelId="{EBE30AB1-CAA2-4790-AD0D-C56D6379BF7C}" type="presOf" srcId="{51054AFC-AA85-4BF4-BE40-4E38574910FD}" destId="{F66445F1-7993-44FF-9248-4DA7DAFF676C}" srcOrd="0" destOrd="0" presId="urn:microsoft.com/office/officeart/2005/8/layout/hierarchy5"/>
    <dgm:cxn modelId="{71B16672-3D3B-45AB-9F93-04B75B0ACF8F}" type="presOf" srcId="{569E42E1-78FC-4F60-8970-A8942EE621E4}" destId="{30311CD0-08E6-426B-BB64-8B778578B74A}" srcOrd="0" destOrd="0" presId="urn:microsoft.com/office/officeart/2005/8/layout/hierarchy5"/>
    <dgm:cxn modelId="{431527AC-38F9-4AA6-8D98-D1535337AAD9}" srcId="{D8F0167F-4A07-4750-9220-E7E6F7F0901C}" destId="{34381439-46E7-496F-9DD2-21E775608FD7}" srcOrd="2" destOrd="0" parTransId="{13386A4F-2B35-455F-A660-E8BFD633D3CF}" sibTransId="{4E9E73EF-5861-4554-92A3-B5A41A02C5F5}"/>
    <dgm:cxn modelId="{ECEDCDDE-547A-498D-BCF7-51775BA4910F}" type="presOf" srcId="{DF39F37A-89F4-4776-BF9C-95F70E796509}" destId="{2F5FB58A-DC40-4BD4-878C-CBB6D9277E7D}" srcOrd="1" destOrd="0" presId="urn:microsoft.com/office/officeart/2005/8/layout/hierarchy5"/>
    <dgm:cxn modelId="{3E82112E-D143-40FB-A30E-55335FD1FD46}" srcId="{02C65C7A-BB87-491E-AEA1-886469AECADE}" destId="{51054AFC-AA85-4BF4-BE40-4E38574910FD}" srcOrd="1" destOrd="0" parTransId="{CAEDB086-023E-4F51-8C81-BCF5DD4C4E31}" sibTransId="{1EAD17BE-BAB9-4117-A7A7-BFB37C0DC230}"/>
    <dgm:cxn modelId="{DF6BEA19-1EC0-4E35-94F0-3245A331E2B9}" srcId="{02C65C7A-BB87-491E-AEA1-886469AECADE}" destId="{71E0210E-E6D7-46EF-BD5E-E52506E628C3}" srcOrd="0" destOrd="0" parTransId="{20DFDF86-B466-455F-812A-787B8969F00B}" sibTransId="{8A7767A2-A5EE-4F27-9F89-DC84102A3039}"/>
    <dgm:cxn modelId="{5C6172E5-7481-4619-BE48-9AA33BECB47B}" type="presOf" srcId="{F1A4670F-B598-47FF-920C-A9B84D76019A}" destId="{E36F248B-4713-4483-83A4-40CFDE928906}" srcOrd="0" destOrd="0" presId="urn:microsoft.com/office/officeart/2005/8/layout/hierarchy5"/>
    <dgm:cxn modelId="{0ED3F241-7F05-4925-A147-D477E105F74B}" type="presOf" srcId="{20DFDF86-B466-455F-812A-787B8969F00B}" destId="{CA47BA13-025A-4D90-B388-BC0C536263AD}" srcOrd="0" destOrd="0" presId="urn:microsoft.com/office/officeart/2005/8/layout/hierarchy5"/>
    <dgm:cxn modelId="{903AD34C-EBFB-4BDF-8CC9-AC03FF185E4D}" srcId="{D8F0167F-4A07-4750-9220-E7E6F7F0901C}" destId="{46F4F89B-6033-4341-BDE1-4BD29B158B35}" srcOrd="1" destOrd="0" parTransId="{7D8178C6-1570-46CB-9389-993001438DF2}" sibTransId="{C25FF36F-6973-4CAE-AE5D-351423AC3FBD}"/>
    <dgm:cxn modelId="{9060DD8E-5CBA-4B5D-A87D-1863247587BA}" type="presOf" srcId="{D8F0167F-4A07-4750-9220-E7E6F7F0901C}" destId="{B02138B1-48D0-46E1-ADAA-53E08D45ABFB}" srcOrd="0" destOrd="0" presId="urn:microsoft.com/office/officeart/2005/8/layout/hierarchy5"/>
    <dgm:cxn modelId="{1514B611-5A07-4C85-8581-582D1CBB4B6A}" type="presOf" srcId="{A620CD48-7B8E-45BC-98DA-3151698DD448}" destId="{7010E5E8-8E1C-47F7-A8E8-870620D92872}" srcOrd="0" destOrd="0" presId="urn:microsoft.com/office/officeart/2005/8/layout/hierarchy5"/>
    <dgm:cxn modelId="{B22E0748-24B1-43AF-A935-8E51DE90E727}" type="presOf" srcId="{43C75FEA-F693-4101-BF71-900BE3FC80DD}" destId="{A2F0ADA7-5309-4306-88BF-E6C6B0CE79FF}" srcOrd="1" destOrd="0" presId="urn:microsoft.com/office/officeart/2005/8/layout/hierarchy5"/>
    <dgm:cxn modelId="{FDE1271F-3C88-4CCB-90BD-D7E0F89E0773}" type="presOf" srcId="{CAEDB086-023E-4F51-8C81-BCF5DD4C4E31}" destId="{6EADBF45-3620-4EF9-B6C3-8EE42FB2E46C}" srcOrd="1" destOrd="0" presId="urn:microsoft.com/office/officeart/2005/8/layout/hierarchy5"/>
    <dgm:cxn modelId="{7EF0FD66-C87F-4235-BE01-A7DA4CA4AC8F}" type="presParOf" srcId="{B02138B1-48D0-46E1-ADAA-53E08D45ABFB}" destId="{8CF3CF52-A4FE-4CF0-B422-7E4C574335CC}" srcOrd="0" destOrd="0" presId="urn:microsoft.com/office/officeart/2005/8/layout/hierarchy5"/>
    <dgm:cxn modelId="{7E872D37-9505-49D7-931C-2E858893CD9F}" type="presParOf" srcId="{8CF3CF52-A4FE-4CF0-B422-7E4C574335CC}" destId="{3D0A41CC-11FF-4358-BDEA-90BBCF56B5B4}" srcOrd="0" destOrd="0" presId="urn:microsoft.com/office/officeart/2005/8/layout/hierarchy5"/>
    <dgm:cxn modelId="{3CA3D257-5C05-461A-AE82-4D9B56BBA064}" type="presParOf" srcId="{8CF3CF52-A4FE-4CF0-B422-7E4C574335CC}" destId="{D14AC3F7-09BC-4DCF-A8BB-235C4515F636}" srcOrd="1" destOrd="0" presId="urn:microsoft.com/office/officeart/2005/8/layout/hierarchy5"/>
    <dgm:cxn modelId="{4E9ADBE5-C627-4303-98B9-D1546A116C94}" type="presParOf" srcId="{D14AC3F7-09BC-4DCF-A8BB-235C4515F636}" destId="{4EC36888-08F0-4E17-81BA-49D92D393AFF}" srcOrd="0" destOrd="0" presId="urn:microsoft.com/office/officeart/2005/8/layout/hierarchy5"/>
    <dgm:cxn modelId="{68A0EC79-E211-497B-986E-EAF6907366C9}" type="presParOf" srcId="{4EC36888-08F0-4E17-81BA-49D92D393AFF}" destId="{7010E5E8-8E1C-47F7-A8E8-870620D92872}" srcOrd="0" destOrd="0" presId="urn:microsoft.com/office/officeart/2005/8/layout/hierarchy5"/>
    <dgm:cxn modelId="{08B552C5-C749-4B0C-A493-AB8439476903}" type="presParOf" srcId="{4EC36888-08F0-4E17-81BA-49D92D393AFF}" destId="{9E7574A8-95D9-46A2-8491-BE0899EAFC86}" srcOrd="1" destOrd="0" presId="urn:microsoft.com/office/officeart/2005/8/layout/hierarchy5"/>
    <dgm:cxn modelId="{5D810E91-DB53-460D-AD0D-92847F685803}" type="presParOf" srcId="{9E7574A8-95D9-46A2-8491-BE0899EAFC86}" destId="{30311CD0-08E6-426B-BB64-8B778578B74A}" srcOrd="0" destOrd="0" presId="urn:microsoft.com/office/officeart/2005/8/layout/hierarchy5"/>
    <dgm:cxn modelId="{15C8DF2C-8466-4AE4-8A30-6D6BC9196C59}" type="presParOf" srcId="{30311CD0-08E6-426B-BB64-8B778578B74A}" destId="{21DF4B37-D595-41C6-9A62-5DBF6C1BEF2D}" srcOrd="0" destOrd="0" presId="urn:microsoft.com/office/officeart/2005/8/layout/hierarchy5"/>
    <dgm:cxn modelId="{632639A1-8EA0-44BE-86BC-2D5D50894A79}" type="presParOf" srcId="{9E7574A8-95D9-46A2-8491-BE0899EAFC86}" destId="{8598CF37-C3EC-4134-9E42-F9040524EE76}" srcOrd="1" destOrd="0" presId="urn:microsoft.com/office/officeart/2005/8/layout/hierarchy5"/>
    <dgm:cxn modelId="{997E4477-AF29-4236-8DCC-A78B9ED152A6}" type="presParOf" srcId="{8598CF37-C3EC-4134-9E42-F9040524EE76}" destId="{99B195A3-D216-4E53-8439-0F1217CBCDFE}" srcOrd="0" destOrd="0" presId="urn:microsoft.com/office/officeart/2005/8/layout/hierarchy5"/>
    <dgm:cxn modelId="{BD52F144-C405-43F9-B8ED-64BA99B2B99E}" type="presParOf" srcId="{8598CF37-C3EC-4134-9E42-F9040524EE76}" destId="{A92E227E-CA83-4E35-9970-C77EBDCF7631}" srcOrd="1" destOrd="0" presId="urn:microsoft.com/office/officeart/2005/8/layout/hierarchy5"/>
    <dgm:cxn modelId="{B1B853A0-EF04-4928-9920-4A6DA2CA84E9}" type="presParOf" srcId="{A92E227E-CA83-4E35-9970-C77EBDCF7631}" destId="{CA47BA13-025A-4D90-B388-BC0C536263AD}" srcOrd="0" destOrd="0" presId="urn:microsoft.com/office/officeart/2005/8/layout/hierarchy5"/>
    <dgm:cxn modelId="{BEAD92E3-362D-4BD9-BFA5-25BAD0F17D11}" type="presParOf" srcId="{CA47BA13-025A-4D90-B388-BC0C536263AD}" destId="{299CA132-C95B-42A1-8A3B-565D4689645D}" srcOrd="0" destOrd="0" presId="urn:microsoft.com/office/officeart/2005/8/layout/hierarchy5"/>
    <dgm:cxn modelId="{2BCE3CC6-9E33-41EE-9009-19E3B2DE827B}" type="presParOf" srcId="{A92E227E-CA83-4E35-9970-C77EBDCF7631}" destId="{5520981C-6B8A-404E-8904-8A2301CFD44A}" srcOrd="1" destOrd="0" presId="urn:microsoft.com/office/officeart/2005/8/layout/hierarchy5"/>
    <dgm:cxn modelId="{68C7D525-572E-40B9-8A70-5B5E0EE7AC04}" type="presParOf" srcId="{5520981C-6B8A-404E-8904-8A2301CFD44A}" destId="{77D998FA-AF1C-4568-B163-7F97F28C1C1D}" srcOrd="0" destOrd="0" presId="urn:microsoft.com/office/officeart/2005/8/layout/hierarchy5"/>
    <dgm:cxn modelId="{EAF7E208-F820-4DD3-97DD-656E3E768837}" type="presParOf" srcId="{5520981C-6B8A-404E-8904-8A2301CFD44A}" destId="{1E832E1A-4951-4C75-AB4B-438046DB7591}" srcOrd="1" destOrd="0" presId="urn:microsoft.com/office/officeart/2005/8/layout/hierarchy5"/>
    <dgm:cxn modelId="{D3486CBB-5D37-4178-A53E-4008D12CFCFF}" type="presParOf" srcId="{A92E227E-CA83-4E35-9970-C77EBDCF7631}" destId="{FC02349E-793B-44B8-BB2A-D3574BC3DD84}" srcOrd="2" destOrd="0" presId="urn:microsoft.com/office/officeart/2005/8/layout/hierarchy5"/>
    <dgm:cxn modelId="{F0AFDAEB-F13C-4325-B149-C359AF403BB9}" type="presParOf" srcId="{FC02349E-793B-44B8-BB2A-D3574BC3DD84}" destId="{6EADBF45-3620-4EF9-B6C3-8EE42FB2E46C}" srcOrd="0" destOrd="0" presId="urn:microsoft.com/office/officeart/2005/8/layout/hierarchy5"/>
    <dgm:cxn modelId="{411D915E-FC7C-4670-AA21-C26AEC6513F2}" type="presParOf" srcId="{A92E227E-CA83-4E35-9970-C77EBDCF7631}" destId="{B46E868C-2824-4BA4-9C62-844E769C8088}" srcOrd="3" destOrd="0" presId="urn:microsoft.com/office/officeart/2005/8/layout/hierarchy5"/>
    <dgm:cxn modelId="{2FB27B13-B33B-490D-94C0-B3B6E5FA42CE}" type="presParOf" srcId="{B46E868C-2824-4BA4-9C62-844E769C8088}" destId="{F66445F1-7993-44FF-9248-4DA7DAFF676C}" srcOrd="0" destOrd="0" presId="urn:microsoft.com/office/officeart/2005/8/layout/hierarchy5"/>
    <dgm:cxn modelId="{95F49FD6-CBED-415B-A048-271B0C63E014}" type="presParOf" srcId="{B46E868C-2824-4BA4-9C62-844E769C8088}" destId="{E659B97C-1764-4D9B-A568-1972EED027EA}" srcOrd="1" destOrd="0" presId="urn:microsoft.com/office/officeart/2005/8/layout/hierarchy5"/>
    <dgm:cxn modelId="{D454AF77-1B95-4CB5-A36B-015833E77A91}" type="presParOf" srcId="{9E7574A8-95D9-46A2-8491-BE0899EAFC86}" destId="{B13CFDBA-5DED-43DB-B924-923A8B1055C2}" srcOrd="2" destOrd="0" presId="urn:microsoft.com/office/officeart/2005/8/layout/hierarchy5"/>
    <dgm:cxn modelId="{E797BE1C-7A3B-4D62-B1F6-1125C1DEC70E}" type="presParOf" srcId="{B13CFDBA-5DED-43DB-B924-923A8B1055C2}" destId="{2F5FB58A-DC40-4BD4-878C-CBB6D9277E7D}" srcOrd="0" destOrd="0" presId="urn:microsoft.com/office/officeart/2005/8/layout/hierarchy5"/>
    <dgm:cxn modelId="{90A0FB0F-C60C-4C16-BAF5-1692DACCD8E0}" type="presParOf" srcId="{9E7574A8-95D9-46A2-8491-BE0899EAFC86}" destId="{5D6027EB-0D76-4D0F-89FF-4DC73FFA1A09}" srcOrd="3" destOrd="0" presId="urn:microsoft.com/office/officeart/2005/8/layout/hierarchy5"/>
    <dgm:cxn modelId="{4BCB1680-7D00-4A52-91A7-90D4B1ADAF84}" type="presParOf" srcId="{5D6027EB-0D76-4D0F-89FF-4DC73FFA1A09}" destId="{B80EA52E-0CEF-4E87-8E2C-057AED6AE7AA}" srcOrd="0" destOrd="0" presId="urn:microsoft.com/office/officeart/2005/8/layout/hierarchy5"/>
    <dgm:cxn modelId="{AA5C5D10-F846-4675-A99D-12B4400B4A61}" type="presParOf" srcId="{5D6027EB-0D76-4D0F-89FF-4DC73FFA1A09}" destId="{4405D4D3-3CB2-4545-9DA3-BFDE54FCAA90}" srcOrd="1" destOrd="0" presId="urn:microsoft.com/office/officeart/2005/8/layout/hierarchy5"/>
    <dgm:cxn modelId="{8C861E83-94B8-4CFB-8B86-F61AA5FA5BA8}" type="presParOf" srcId="{4405D4D3-3CB2-4545-9DA3-BFDE54FCAA90}" destId="{5BB9BE23-8C04-433F-973F-27BA02835F48}" srcOrd="0" destOrd="0" presId="urn:microsoft.com/office/officeart/2005/8/layout/hierarchy5"/>
    <dgm:cxn modelId="{DDB8611C-CAF5-4EB1-8146-CD02EC3BAC4E}" type="presParOf" srcId="{5BB9BE23-8C04-433F-973F-27BA02835F48}" destId="{A2F0ADA7-5309-4306-88BF-E6C6B0CE79FF}" srcOrd="0" destOrd="0" presId="urn:microsoft.com/office/officeart/2005/8/layout/hierarchy5"/>
    <dgm:cxn modelId="{3087090B-A0C1-4A6D-A031-66DDF7319C94}" type="presParOf" srcId="{4405D4D3-3CB2-4545-9DA3-BFDE54FCAA90}" destId="{8016A59B-4659-4C33-9316-31BE73A997AC}" srcOrd="1" destOrd="0" presId="urn:microsoft.com/office/officeart/2005/8/layout/hierarchy5"/>
    <dgm:cxn modelId="{E28BF33D-64B1-4617-8440-977533CFD86D}" type="presParOf" srcId="{8016A59B-4659-4C33-9316-31BE73A997AC}" destId="{E92B3347-CD56-4766-A367-1923DBE41716}" srcOrd="0" destOrd="0" presId="urn:microsoft.com/office/officeart/2005/8/layout/hierarchy5"/>
    <dgm:cxn modelId="{5E177C0E-5654-4A82-9836-1D90A9F27B95}" type="presParOf" srcId="{8016A59B-4659-4C33-9316-31BE73A997AC}" destId="{B847EB65-45D3-45CE-A717-D0407E913D57}" srcOrd="1" destOrd="0" presId="urn:microsoft.com/office/officeart/2005/8/layout/hierarchy5"/>
    <dgm:cxn modelId="{05228A4F-8FF9-4AAA-A721-6B7F484B1C75}" type="presParOf" srcId="{B02138B1-48D0-46E1-ADAA-53E08D45ABFB}" destId="{3703404D-7E7E-4B82-8EEE-CEB32D7C60D2}" srcOrd="1" destOrd="0" presId="urn:microsoft.com/office/officeart/2005/8/layout/hierarchy5"/>
    <dgm:cxn modelId="{D42E848F-14B3-42F4-8776-907DD12AAA81}" type="presParOf" srcId="{3703404D-7E7E-4B82-8EEE-CEB32D7C60D2}" destId="{F13ABF43-F85D-4197-911E-B7C11D259431}" srcOrd="0" destOrd="0" presId="urn:microsoft.com/office/officeart/2005/8/layout/hierarchy5"/>
    <dgm:cxn modelId="{D0199368-CD48-40F2-A65D-C10C776C2273}" type="presParOf" srcId="{F13ABF43-F85D-4197-911E-B7C11D259431}" destId="{387846AA-588C-4683-BABF-EF933D4DEE67}" srcOrd="0" destOrd="0" presId="urn:microsoft.com/office/officeart/2005/8/layout/hierarchy5"/>
    <dgm:cxn modelId="{DB4B41A8-B65E-4FCF-B323-84E87032A4EB}" type="presParOf" srcId="{F13ABF43-F85D-4197-911E-B7C11D259431}" destId="{3236191B-BC23-485A-A116-8420E35077EE}" srcOrd="1" destOrd="0" presId="urn:microsoft.com/office/officeart/2005/8/layout/hierarchy5"/>
    <dgm:cxn modelId="{00D3629C-929E-47BE-BAFC-638BB18BFCFD}" type="presParOf" srcId="{3703404D-7E7E-4B82-8EEE-CEB32D7C60D2}" destId="{D0749891-5A84-45D7-88A1-06D9B39FBB36}" srcOrd="1" destOrd="0" presId="urn:microsoft.com/office/officeart/2005/8/layout/hierarchy5"/>
    <dgm:cxn modelId="{91715226-CCF1-4CF1-A616-22747060C78F}" type="presParOf" srcId="{D0749891-5A84-45D7-88A1-06D9B39FBB36}" destId="{5DBF8C1F-4C62-4ED8-96AD-FDC8FC8217EC}" srcOrd="0" destOrd="0" presId="urn:microsoft.com/office/officeart/2005/8/layout/hierarchy5"/>
    <dgm:cxn modelId="{55183B40-0427-40C8-B721-A8A0BB0D4724}" type="presParOf" srcId="{3703404D-7E7E-4B82-8EEE-CEB32D7C60D2}" destId="{0323F99C-79CD-4C82-A0DF-688F8A2F6568}" srcOrd="2" destOrd="0" presId="urn:microsoft.com/office/officeart/2005/8/layout/hierarchy5"/>
    <dgm:cxn modelId="{A84A2F2E-8C5F-4CB3-86AB-F6A9C87BBE4C}" type="presParOf" srcId="{0323F99C-79CD-4C82-A0DF-688F8A2F6568}" destId="{8B050DB3-C230-4714-B280-51CDE4AC1B99}" srcOrd="0" destOrd="0" presId="urn:microsoft.com/office/officeart/2005/8/layout/hierarchy5"/>
    <dgm:cxn modelId="{B866461D-91ED-486A-8141-2F607182F251}" type="presParOf" srcId="{0323F99C-79CD-4C82-A0DF-688F8A2F6568}" destId="{2480AFBA-E783-4C53-A5D9-3D118B8D0B1F}" srcOrd="1" destOrd="0" presId="urn:microsoft.com/office/officeart/2005/8/layout/hierarchy5"/>
    <dgm:cxn modelId="{4FB22818-44DE-441D-891C-E515D318E354}" type="presParOf" srcId="{3703404D-7E7E-4B82-8EEE-CEB32D7C60D2}" destId="{A02DE90E-2F7A-4E7E-B490-59544D9D0A88}" srcOrd="3" destOrd="0" presId="urn:microsoft.com/office/officeart/2005/8/layout/hierarchy5"/>
    <dgm:cxn modelId="{46099136-1320-430D-BA63-174D71E9B757}" type="presParOf" srcId="{A02DE90E-2F7A-4E7E-B490-59544D9D0A88}" destId="{914A70D5-406F-43BE-B361-3904B5197EFC}" srcOrd="0" destOrd="0" presId="urn:microsoft.com/office/officeart/2005/8/layout/hierarchy5"/>
    <dgm:cxn modelId="{BDE02399-969B-498F-8B84-C63D2757778C}" type="presParOf" srcId="{3703404D-7E7E-4B82-8EEE-CEB32D7C60D2}" destId="{83896CE2-9E95-4D13-8830-DDB0B4844DD3}" srcOrd="4" destOrd="0" presId="urn:microsoft.com/office/officeart/2005/8/layout/hierarchy5"/>
    <dgm:cxn modelId="{FEFE0B85-DC0F-4002-91E0-755DA03F2013}" type="presParOf" srcId="{83896CE2-9E95-4D13-8830-DDB0B4844DD3}" destId="{E36F248B-4713-4483-83A4-40CFDE928906}" srcOrd="0" destOrd="0" presId="urn:microsoft.com/office/officeart/2005/8/layout/hierarchy5"/>
    <dgm:cxn modelId="{B4B845AC-EDB1-452D-B8B0-15D8036945EB}" type="presParOf" srcId="{83896CE2-9E95-4D13-8830-DDB0B4844DD3}" destId="{7429BA7D-37D2-4340-99B5-F468D5DB4828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1D35D4-871F-49D4-91E1-4088556FA94F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136E57B5-0016-4316-BCB4-B5971C53A0B2}">
      <dgm:prSet phldrT="[Testo]"/>
      <dgm:spPr/>
      <dgm:t>
        <a:bodyPr/>
        <a:lstStyle/>
        <a:p>
          <a:r>
            <a:rPr lang="it-IT" dirty="0" smtClean="0"/>
            <a:t>Attività di dettaglio 1</a:t>
          </a:r>
          <a:endParaRPr lang="it-IT" dirty="0"/>
        </a:p>
      </dgm:t>
    </dgm:pt>
    <dgm:pt modelId="{E8039A20-00BA-48BC-90F3-05B3EC429F72}" type="parTrans" cxnId="{869285BF-A951-42CA-9347-7E8416564933}">
      <dgm:prSet/>
      <dgm:spPr/>
      <dgm:t>
        <a:bodyPr/>
        <a:lstStyle/>
        <a:p>
          <a:endParaRPr lang="it-IT"/>
        </a:p>
      </dgm:t>
    </dgm:pt>
    <dgm:pt modelId="{8014180F-15A9-4F4D-87DF-324688B2F764}" type="sibTrans" cxnId="{869285BF-A951-42CA-9347-7E8416564933}">
      <dgm:prSet/>
      <dgm:spPr/>
      <dgm:t>
        <a:bodyPr/>
        <a:lstStyle/>
        <a:p>
          <a:endParaRPr lang="it-IT"/>
        </a:p>
      </dgm:t>
    </dgm:pt>
    <dgm:pt modelId="{FDA233E2-834B-4A8A-80F8-5473496687F4}">
      <dgm:prSet phldrT="[Testo]"/>
      <dgm:spPr/>
      <dgm:t>
        <a:bodyPr/>
        <a:lstStyle/>
        <a:p>
          <a:r>
            <a:rPr lang="it-IT" dirty="0" smtClean="0"/>
            <a:t>Rilascio atti anagrafici</a:t>
          </a:r>
          <a:endParaRPr lang="it-IT" dirty="0"/>
        </a:p>
      </dgm:t>
    </dgm:pt>
    <dgm:pt modelId="{9C1535D4-057B-4175-88DA-67F31DEBFF40}" type="parTrans" cxnId="{4775B668-BEC8-4D93-ADBE-43B88C131AE9}">
      <dgm:prSet/>
      <dgm:spPr/>
      <dgm:t>
        <a:bodyPr/>
        <a:lstStyle/>
        <a:p>
          <a:endParaRPr lang="it-IT"/>
        </a:p>
      </dgm:t>
    </dgm:pt>
    <dgm:pt modelId="{A03B4412-B93F-47C1-9CD0-7EE1A3CA848C}" type="sibTrans" cxnId="{4775B668-BEC8-4D93-ADBE-43B88C131AE9}">
      <dgm:prSet/>
      <dgm:spPr/>
      <dgm:t>
        <a:bodyPr/>
        <a:lstStyle/>
        <a:p>
          <a:endParaRPr lang="it-IT"/>
        </a:p>
      </dgm:t>
    </dgm:pt>
    <dgm:pt modelId="{11356FAB-6319-4CF6-B665-7BE3539874AB}">
      <dgm:prSet phldrT="[Testo]"/>
      <dgm:spPr/>
      <dgm:t>
        <a:bodyPr/>
        <a:lstStyle/>
        <a:p>
          <a:r>
            <a:rPr lang="it-IT" dirty="0" smtClean="0"/>
            <a:t>Attività di dettaglio 2</a:t>
          </a:r>
          <a:endParaRPr lang="it-IT" dirty="0"/>
        </a:p>
      </dgm:t>
    </dgm:pt>
    <dgm:pt modelId="{175A565A-8FFA-4E60-89B5-F15497DCE73A}" type="parTrans" cxnId="{6DE5506C-48B2-4AB1-9F16-2CC6B8DA86F2}">
      <dgm:prSet/>
      <dgm:spPr/>
      <dgm:t>
        <a:bodyPr/>
        <a:lstStyle/>
        <a:p>
          <a:endParaRPr lang="it-IT"/>
        </a:p>
      </dgm:t>
    </dgm:pt>
    <dgm:pt modelId="{4A926766-0352-42F2-98D4-DCEC0EE9860B}" type="sibTrans" cxnId="{6DE5506C-48B2-4AB1-9F16-2CC6B8DA86F2}">
      <dgm:prSet/>
      <dgm:spPr/>
      <dgm:t>
        <a:bodyPr/>
        <a:lstStyle/>
        <a:p>
          <a:endParaRPr lang="it-IT"/>
        </a:p>
      </dgm:t>
    </dgm:pt>
    <dgm:pt modelId="{1F5649CA-09A4-4B48-B0B8-ED211927E987}">
      <dgm:prSet phldrT="[Testo]"/>
      <dgm:spPr/>
      <dgm:t>
        <a:bodyPr/>
        <a:lstStyle/>
        <a:p>
          <a:r>
            <a:rPr lang="it-IT" dirty="0" smtClean="0"/>
            <a:t>Rilascio atti di stato civile</a:t>
          </a:r>
          <a:endParaRPr lang="it-IT" dirty="0"/>
        </a:p>
      </dgm:t>
    </dgm:pt>
    <dgm:pt modelId="{81D0D8F8-B219-4180-A649-11A490EE3D66}" type="parTrans" cxnId="{5B46CD22-F704-476E-A01A-F0ABF8CF3855}">
      <dgm:prSet/>
      <dgm:spPr/>
      <dgm:t>
        <a:bodyPr/>
        <a:lstStyle/>
        <a:p>
          <a:endParaRPr lang="it-IT"/>
        </a:p>
      </dgm:t>
    </dgm:pt>
    <dgm:pt modelId="{11DABC41-F3CA-457C-8F90-B081E6445727}" type="sibTrans" cxnId="{5B46CD22-F704-476E-A01A-F0ABF8CF3855}">
      <dgm:prSet/>
      <dgm:spPr/>
      <dgm:t>
        <a:bodyPr/>
        <a:lstStyle/>
        <a:p>
          <a:endParaRPr lang="it-IT"/>
        </a:p>
      </dgm:t>
    </dgm:pt>
    <dgm:pt modelId="{EFEFC669-6E71-4A58-AE19-7A7B6C9AC1FA}">
      <dgm:prSet phldrT="[Testo]"/>
      <dgm:spPr/>
      <dgm:t>
        <a:bodyPr/>
        <a:lstStyle/>
        <a:p>
          <a:r>
            <a:rPr lang="it-IT" dirty="0" smtClean="0"/>
            <a:t>Attività di dettaglio 3</a:t>
          </a:r>
          <a:endParaRPr lang="it-IT" dirty="0"/>
        </a:p>
      </dgm:t>
    </dgm:pt>
    <dgm:pt modelId="{398D93B9-E903-4C57-B5A2-F345D6D3E4CC}" type="parTrans" cxnId="{BC00C622-3C9D-40C6-8302-97127B9CDC63}">
      <dgm:prSet/>
      <dgm:spPr/>
      <dgm:t>
        <a:bodyPr/>
        <a:lstStyle/>
        <a:p>
          <a:endParaRPr lang="it-IT"/>
        </a:p>
      </dgm:t>
    </dgm:pt>
    <dgm:pt modelId="{6C590B85-35D8-448D-AA3B-96F369C7E643}" type="sibTrans" cxnId="{BC00C622-3C9D-40C6-8302-97127B9CDC63}">
      <dgm:prSet/>
      <dgm:spPr/>
      <dgm:t>
        <a:bodyPr/>
        <a:lstStyle/>
        <a:p>
          <a:endParaRPr lang="it-IT"/>
        </a:p>
      </dgm:t>
    </dgm:pt>
    <dgm:pt modelId="{0BA1787E-223E-4220-90EF-6617B40E671A}">
      <dgm:prSet phldrT="[Testo]"/>
      <dgm:spPr/>
      <dgm:t>
        <a:bodyPr/>
        <a:lstStyle/>
        <a:p>
          <a:r>
            <a:rPr lang="it-IT" dirty="0" smtClean="0"/>
            <a:t>Gestione cambi di residenza e domicilio</a:t>
          </a:r>
          <a:endParaRPr lang="it-IT" dirty="0"/>
        </a:p>
      </dgm:t>
    </dgm:pt>
    <dgm:pt modelId="{1D855EDE-9B06-4B0F-AAE7-7A0EAC7E6CD5}" type="parTrans" cxnId="{96D9A11C-9D17-4204-8FD8-838A943454DC}">
      <dgm:prSet/>
      <dgm:spPr/>
      <dgm:t>
        <a:bodyPr/>
        <a:lstStyle/>
        <a:p>
          <a:endParaRPr lang="it-IT"/>
        </a:p>
      </dgm:t>
    </dgm:pt>
    <dgm:pt modelId="{94A11726-424A-43D2-A2C2-E1503BB53591}" type="sibTrans" cxnId="{96D9A11C-9D17-4204-8FD8-838A943454DC}">
      <dgm:prSet/>
      <dgm:spPr/>
      <dgm:t>
        <a:bodyPr/>
        <a:lstStyle/>
        <a:p>
          <a:endParaRPr lang="it-IT"/>
        </a:p>
      </dgm:t>
    </dgm:pt>
    <dgm:pt modelId="{91D134FE-DB18-4FE0-8F5E-5389281C1AE2}">
      <dgm:prSet phldrT="[Testo]"/>
      <dgm:spPr/>
      <dgm:t>
        <a:bodyPr/>
        <a:lstStyle/>
        <a:p>
          <a:r>
            <a:rPr lang="it-IT" dirty="0" smtClean="0"/>
            <a:t>Attività di dettaglio 4</a:t>
          </a:r>
          <a:endParaRPr lang="it-IT" dirty="0"/>
        </a:p>
      </dgm:t>
    </dgm:pt>
    <dgm:pt modelId="{C4BFD60B-DB31-4CB9-9168-56EBAE8C60F9}" type="parTrans" cxnId="{9D78144A-2BDD-42E0-B3E2-479E5AA07346}">
      <dgm:prSet/>
      <dgm:spPr/>
      <dgm:t>
        <a:bodyPr/>
        <a:lstStyle/>
        <a:p>
          <a:endParaRPr lang="it-IT"/>
        </a:p>
      </dgm:t>
    </dgm:pt>
    <dgm:pt modelId="{A6160D91-666F-4900-9E78-84AC9E5AE7A4}" type="sibTrans" cxnId="{9D78144A-2BDD-42E0-B3E2-479E5AA07346}">
      <dgm:prSet/>
      <dgm:spPr/>
      <dgm:t>
        <a:bodyPr/>
        <a:lstStyle/>
        <a:p>
          <a:endParaRPr lang="it-IT"/>
        </a:p>
      </dgm:t>
    </dgm:pt>
    <dgm:pt modelId="{49FAB3C0-55C4-4160-9AE8-F9CA99E7B398}">
      <dgm:prSet phldrT="[Testo]"/>
      <dgm:spPr/>
      <dgm:t>
        <a:bodyPr/>
        <a:lstStyle/>
        <a:p>
          <a:r>
            <a:rPr lang="it-IT" dirty="0" smtClean="0"/>
            <a:t>Rilascio tessere elettorali</a:t>
          </a:r>
          <a:endParaRPr lang="it-IT" dirty="0"/>
        </a:p>
      </dgm:t>
    </dgm:pt>
    <dgm:pt modelId="{9C41BEEB-0E2F-46F0-98F4-5F75DC366FB6}" type="parTrans" cxnId="{9E04263E-45BE-4F57-99D4-4CAF55C7F650}">
      <dgm:prSet/>
      <dgm:spPr/>
      <dgm:t>
        <a:bodyPr/>
        <a:lstStyle/>
        <a:p>
          <a:endParaRPr lang="it-IT"/>
        </a:p>
      </dgm:t>
    </dgm:pt>
    <dgm:pt modelId="{90DB9ABD-D607-4021-8593-3193BD21068E}" type="sibTrans" cxnId="{9E04263E-45BE-4F57-99D4-4CAF55C7F650}">
      <dgm:prSet/>
      <dgm:spPr/>
      <dgm:t>
        <a:bodyPr/>
        <a:lstStyle/>
        <a:p>
          <a:endParaRPr lang="it-IT"/>
        </a:p>
      </dgm:t>
    </dgm:pt>
    <dgm:pt modelId="{1F2EC0F2-A703-41FD-8A3A-7EB88FDD6CDB}">
      <dgm:prSet phldrT="[Testo]"/>
      <dgm:spPr/>
      <dgm:t>
        <a:bodyPr/>
        <a:lstStyle/>
        <a:p>
          <a:r>
            <a:rPr lang="it-IT" dirty="0" smtClean="0"/>
            <a:t>Gestione altre attività anagrafiche</a:t>
          </a:r>
          <a:endParaRPr lang="it-IT" dirty="0"/>
        </a:p>
      </dgm:t>
    </dgm:pt>
    <dgm:pt modelId="{8D2D2BD2-654C-4A61-A7B4-A4ABFAF02A2E}" type="parTrans" cxnId="{58868D28-0470-41E0-B3F1-83AC7FF350E7}">
      <dgm:prSet/>
      <dgm:spPr/>
      <dgm:t>
        <a:bodyPr/>
        <a:lstStyle/>
        <a:p>
          <a:endParaRPr lang="it-IT"/>
        </a:p>
      </dgm:t>
    </dgm:pt>
    <dgm:pt modelId="{E1556CFD-6776-4875-A7E6-545DB3C44650}" type="sibTrans" cxnId="{58868D28-0470-41E0-B3F1-83AC7FF350E7}">
      <dgm:prSet/>
      <dgm:spPr/>
      <dgm:t>
        <a:bodyPr/>
        <a:lstStyle/>
        <a:p>
          <a:endParaRPr lang="it-IT"/>
        </a:p>
      </dgm:t>
    </dgm:pt>
    <dgm:pt modelId="{A5078310-BD93-4AEA-A4AC-7971B8848A28}">
      <dgm:prSet phldrT="[Testo]"/>
      <dgm:spPr/>
      <dgm:t>
        <a:bodyPr/>
        <a:lstStyle/>
        <a:p>
          <a:r>
            <a:rPr lang="it-IT" dirty="0" smtClean="0"/>
            <a:t>Attività di dettaglio 5</a:t>
          </a:r>
          <a:endParaRPr lang="it-IT" dirty="0"/>
        </a:p>
      </dgm:t>
    </dgm:pt>
    <dgm:pt modelId="{B782D1CE-7035-4960-BD2A-686894D2CE61}" type="parTrans" cxnId="{FA1BDC02-3881-4460-B7D8-DD77308CAD32}">
      <dgm:prSet/>
      <dgm:spPr/>
      <dgm:t>
        <a:bodyPr/>
        <a:lstStyle/>
        <a:p>
          <a:endParaRPr lang="it-IT"/>
        </a:p>
      </dgm:t>
    </dgm:pt>
    <dgm:pt modelId="{C6D78CEB-F4B3-44BE-A538-AFD4DC657CE2}" type="sibTrans" cxnId="{FA1BDC02-3881-4460-B7D8-DD77308CAD32}">
      <dgm:prSet/>
      <dgm:spPr/>
      <dgm:t>
        <a:bodyPr/>
        <a:lstStyle/>
        <a:p>
          <a:endParaRPr lang="it-IT"/>
        </a:p>
      </dgm:t>
    </dgm:pt>
    <dgm:pt modelId="{45EE12F1-54B7-41C1-BFD0-6C8F86B40CE3}">
      <dgm:prSet phldrT="[Testo]"/>
      <dgm:spPr/>
      <dgm:t>
        <a:bodyPr/>
        <a:lstStyle/>
        <a:p>
          <a:r>
            <a:rPr lang="it-IT" dirty="0" smtClean="0"/>
            <a:t>Celebrazione Matrimoni Civili</a:t>
          </a:r>
          <a:endParaRPr lang="it-IT" dirty="0"/>
        </a:p>
      </dgm:t>
    </dgm:pt>
    <dgm:pt modelId="{9A1866C0-CC13-48E4-85C6-EF167B46A95F}" type="parTrans" cxnId="{6C2D0DE7-6D35-4B31-9E5F-7F22721A063D}">
      <dgm:prSet/>
      <dgm:spPr/>
      <dgm:t>
        <a:bodyPr/>
        <a:lstStyle/>
        <a:p>
          <a:endParaRPr lang="it-IT"/>
        </a:p>
      </dgm:t>
    </dgm:pt>
    <dgm:pt modelId="{83B7A349-93C8-410D-81B2-0F5E93697C9D}" type="sibTrans" cxnId="{6C2D0DE7-6D35-4B31-9E5F-7F22721A063D}">
      <dgm:prSet/>
      <dgm:spPr/>
      <dgm:t>
        <a:bodyPr/>
        <a:lstStyle/>
        <a:p>
          <a:endParaRPr lang="it-IT"/>
        </a:p>
      </dgm:t>
    </dgm:pt>
    <dgm:pt modelId="{CF54DDEF-4882-42C8-BC88-085174C50A00}">
      <dgm:prSet phldrT="[Testo]"/>
      <dgm:spPr/>
      <dgm:t>
        <a:bodyPr/>
        <a:lstStyle/>
        <a:p>
          <a:r>
            <a:rPr lang="it-IT" dirty="0" smtClean="0"/>
            <a:t>Attività di dettaglio 6</a:t>
          </a:r>
          <a:endParaRPr lang="it-IT" dirty="0"/>
        </a:p>
      </dgm:t>
    </dgm:pt>
    <dgm:pt modelId="{506A01FF-D8B5-46F8-AE4A-924D87373D12}" type="parTrans" cxnId="{81A8A9A6-B8CA-4FDF-B03B-C8673516D51B}">
      <dgm:prSet/>
      <dgm:spPr/>
      <dgm:t>
        <a:bodyPr/>
        <a:lstStyle/>
        <a:p>
          <a:endParaRPr lang="it-IT"/>
        </a:p>
      </dgm:t>
    </dgm:pt>
    <dgm:pt modelId="{EC6D7EAA-D66A-49AF-AB5F-C479CC106E8B}" type="sibTrans" cxnId="{81A8A9A6-B8CA-4FDF-B03B-C8673516D51B}">
      <dgm:prSet/>
      <dgm:spPr/>
      <dgm:t>
        <a:bodyPr/>
        <a:lstStyle/>
        <a:p>
          <a:endParaRPr lang="it-IT"/>
        </a:p>
      </dgm:t>
    </dgm:pt>
    <dgm:pt modelId="{622DC2B9-9C9E-42F4-8E33-CDBDD589A63C}">
      <dgm:prSet phldrT="[Testo]"/>
      <dgm:spPr/>
      <dgm:t>
        <a:bodyPr/>
        <a:lstStyle/>
        <a:p>
          <a:r>
            <a:rPr lang="it-IT" dirty="0" smtClean="0"/>
            <a:t>Rilascio carte d'identità</a:t>
          </a:r>
          <a:endParaRPr lang="it-IT" dirty="0"/>
        </a:p>
      </dgm:t>
    </dgm:pt>
    <dgm:pt modelId="{0758E621-ADC2-4DF3-850C-834D993CB77F}" type="parTrans" cxnId="{27F761F1-6117-4636-803C-5B84BE207414}">
      <dgm:prSet/>
      <dgm:spPr/>
      <dgm:t>
        <a:bodyPr/>
        <a:lstStyle/>
        <a:p>
          <a:endParaRPr lang="it-IT"/>
        </a:p>
      </dgm:t>
    </dgm:pt>
    <dgm:pt modelId="{1178DEBA-E8E5-422B-969B-B6BECDB00320}" type="sibTrans" cxnId="{27F761F1-6117-4636-803C-5B84BE207414}">
      <dgm:prSet/>
      <dgm:spPr/>
      <dgm:t>
        <a:bodyPr/>
        <a:lstStyle/>
        <a:p>
          <a:endParaRPr lang="it-IT"/>
        </a:p>
      </dgm:t>
    </dgm:pt>
    <dgm:pt modelId="{210012A3-29C9-4240-9841-132DB28CBC06}">
      <dgm:prSet phldrT="[Testo]"/>
      <dgm:spPr/>
      <dgm:t>
        <a:bodyPr/>
        <a:lstStyle/>
        <a:p>
          <a:r>
            <a:rPr lang="it-IT" dirty="0" smtClean="0"/>
            <a:t>Attività di dettaglio 7</a:t>
          </a:r>
          <a:endParaRPr lang="it-IT" dirty="0"/>
        </a:p>
      </dgm:t>
    </dgm:pt>
    <dgm:pt modelId="{8B8E3B83-487A-4A7E-B854-5D6B5D0CC85E}" type="parTrans" cxnId="{3FF69ACF-10D9-4079-8389-835B216679FF}">
      <dgm:prSet/>
      <dgm:spPr/>
      <dgm:t>
        <a:bodyPr/>
        <a:lstStyle/>
        <a:p>
          <a:endParaRPr lang="it-IT"/>
        </a:p>
      </dgm:t>
    </dgm:pt>
    <dgm:pt modelId="{D3EB39E5-07A4-40A8-A0BF-0E25C3CCE3BA}" type="sibTrans" cxnId="{3FF69ACF-10D9-4079-8389-835B216679FF}">
      <dgm:prSet/>
      <dgm:spPr/>
      <dgm:t>
        <a:bodyPr/>
        <a:lstStyle/>
        <a:p>
          <a:endParaRPr lang="it-IT"/>
        </a:p>
      </dgm:t>
    </dgm:pt>
    <dgm:pt modelId="{42028C76-55AB-45D2-9E53-05D71B0951AA}">
      <dgm:prSet phldrT="[Testo]"/>
      <dgm:spPr/>
      <dgm:t>
        <a:bodyPr/>
        <a:lstStyle/>
        <a:p>
          <a:r>
            <a:rPr lang="it-IT" dirty="0" smtClean="0"/>
            <a:t>Atti di notorietà e autentiche</a:t>
          </a:r>
          <a:endParaRPr lang="it-IT" dirty="0"/>
        </a:p>
      </dgm:t>
    </dgm:pt>
    <dgm:pt modelId="{0B9E4D76-DBB4-4808-8984-DD48E1A34BCB}" type="parTrans" cxnId="{FF57A576-1593-40FF-A43E-3233AB2A8901}">
      <dgm:prSet/>
      <dgm:spPr/>
      <dgm:t>
        <a:bodyPr/>
        <a:lstStyle/>
        <a:p>
          <a:endParaRPr lang="it-IT"/>
        </a:p>
      </dgm:t>
    </dgm:pt>
    <dgm:pt modelId="{71A4825B-185A-49E5-8D8A-514985D4B5F6}" type="sibTrans" cxnId="{FF57A576-1593-40FF-A43E-3233AB2A8901}">
      <dgm:prSet/>
      <dgm:spPr/>
      <dgm:t>
        <a:bodyPr/>
        <a:lstStyle/>
        <a:p>
          <a:endParaRPr lang="it-IT"/>
        </a:p>
      </dgm:t>
    </dgm:pt>
    <dgm:pt modelId="{75459D42-BB14-4ACD-86C0-7B692CE7CC38}">
      <dgm:prSet phldrT="[Testo]"/>
      <dgm:spPr/>
      <dgm:t>
        <a:bodyPr/>
        <a:lstStyle/>
        <a:p>
          <a:r>
            <a:rPr lang="it-IT" dirty="0" smtClean="0"/>
            <a:t>Attività di dettaglio 8</a:t>
          </a:r>
          <a:endParaRPr lang="it-IT" dirty="0"/>
        </a:p>
      </dgm:t>
    </dgm:pt>
    <dgm:pt modelId="{BAF00557-5D7A-4539-BF61-263A25F2C848}" type="parTrans" cxnId="{4135CC66-B32C-474E-A4D2-9261B2F11FE8}">
      <dgm:prSet/>
      <dgm:spPr/>
      <dgm:t>
        <a:bodyPr/>
        <a:lstStyle/>
        <a:p>
          <a:endParaRPr lang="it-IT"/>
        </a:p>
      </dgm:t>
    </dgm:pt>
    <dgm:pt modelId="{D57F0750-1B6C-497A-8D4D-899D4F2F0FF3}" type="sibTrans" cxnId="{4135CC66-B32C-474E-A4D2-9261B2F11FE8}">
      <dgm:prSet/>
      <dgm:spPr/>
      <dgm:t>
        <a:bodyPr/>
        <a:lstStyle/>
        <a:p>
          <a:endParaRPr lang="it-IT"/>
        </a:p>
      </dgm:t>
    </dgm:pt>
    <dgm:pt modelId="{9A680060-E1CB-488D-B2BB-74FB0D5D70A2}" type="pres">
      <dgm:prSet presAssocID="{A71D35D4-871F-49D4-91E1-4088556FA9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8E67719-A37B-4DA3-951E-297259E6CABB}" type="pres">
      <dgm:prSet presAssocID="{136E57B5-0016-4316-BCB4-B5971C53A0B2}" presName="linNode" presStyleCnt="0"/>
      <dgm:spPr/>
    </dgm:pt>
    <dgm:pt modelId="{6DB93086-1C85-4B49-A1DB-B8E1074AF0DA}" type="pres">
      <dgm:prSet presAssocID="{136E57B5-0016-4316-BCB4-B5971C53A0B2}" presName="parentText" presStyleLbl="node1" presStyleIdx="0" presStyleCnt="8" custLinFactNeighborX="-163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08733C-903D-4441-AECB-A7AEE721A568}" type="pres">
      <dgm:prSet presAssocID="{136E57B5-0016-4316-BCB4-B5971C53A0B2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722AEF2-DA73-467A-B958-7162CA53A8D5}" type="pres">
      <dgm:prSet presAssocID="{8014180F-15A9-4F4D-87DF-324688B2F764}" presName="sp" presStyleCnt="0"/>
      <dgm:spPr/>
    </dgm:pt>
    <dgm:pt modelId="{4E58222C-E6BF-4FE0-843D-1F274B4880AE}" type="pres">
      <dgm:prSet presAssocID="{11356FAB-6319-4CF6-B665-7BE3539874AB}" presName="linNode" presStyleCnt="0"/>
      <dgm:spPr/>
    </dgm:pt>
    <dgm:pt modelId="{D54E0016-4D76-4835-B1FF-377E6D12E889}" type="pres">
      <dgm:prSet presAssocID="{11356FAB-6319-4CF6-B665-7BE3539874AB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017A89-6167-4AC2-A755-650DE1328E4A}" type="pres">
      <dgm:prSet presAssocID="{11356FAB-6319-4CF6-B665-7BE3539874AB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C4D9B3-384B-4ABB-ACEC-714C699E6C4A}" type="pres">
      <dgm:prSet presAssocID="{4A926766-0352-42F2-98D4-DCEC0EE9860B}" presName="sp" presStyleCnt="0"/>
      <dgm:spPr/>
    </dgm:pt>
    <dgm:pt modelId="{F30C14F6-288B-43FB-8482-545361AAC395}" type="pres">
      <dgm:prSet presAssocID="{EFEFC669-6E71-4A58-AE19-7A7B6C9AC1FA}" presName="linNode" presStyleCnt="0"/>
      <dgm:spPr/>
    </dgm:pt>
    <dgm:pt modelId="{9F7F745C-AC7E-4740-8C83-20E59F39DFA7}" type="pres">
      <dgm:prSet presAssocID="{EFEFC669-6E71-4A58-AE19-7A7B6C9AC1FA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D960FB-9894-4B82-9DAF-997869A29032}" type="pres">
      <dgm:prSet presAssocID="{EFEFC669-6E71-4A58-AE19-7A7B6C9AC1FA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DFFF434-4044-40D4-8CA1-CC62DEA09810}" type="pres">
      <dgm:prSet presAssocID="{6C590B85-35D8-448D-AA3B-96F369C7E643}" presName="sp" presStyleCnt="0"/>
      <dgm:spPr/>
    </dgm:pt>
    <dgm:pt modelId="{93653BE0-8C77-4D74-A42B-468A76D82663}" type="pres">
      <dgm:prSet presAssocID="{91D134FE-DB18-4FE0-8F5E-5389281C1AE2}" presName="linNode" presStyleCnt="0"/>
      <dgm:spPr/>
    </dgm:pt>
    <dgm:pt modelId="{E45B1389-F519-400E-A248-36B5987A74B5}" type="pres">
      <dgm:prSet presAssocID="{91D134FE-DB18-4FE0-8F5E-5389281C1AE2}" presName="parentText" presStyleLbl="node1" presStyleIdx="3" presStyleCnt="8" custLinFactNeighborX="-163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B5FDAA-2398-490A-A537-73BBF319ED1A}" type="pres">
      <dgm:prSet presAssocID="{91D134FE-DB18-4FE0-8F5E-5389281C1AE2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8BC5EC-2A72-480C-9AA2-813B9BB0803B}" type="pres">
      <dgm:prSet presAssocID="{A6160D91-666F-4900-9E78-84AC9E5AE7A4}" presName="sp" presStyleCnt="0"/>
      <dgm:spPr/>
    </dgm:pt>
    <dgm:pt modelId="{E3E8FBB8-2E69-4D22-B0A1-DEC8A99E39BA}" type="pres">
      <dgm:prSet presAssocID="{A5078310-BD93-4AEA-A4AC-7971B8848A28}" presName="linNode" presStyleCnt="0"/>
      <dgm:spPr/>
    </dgm:pt>
    <dgm:pt modelId="{5092F0FB-04E5-4876-950B-D32E5B0FF646}" type="pres">
      <dgm:prSet presAssocID="{A5078310-BD93-4AEA-A4AC-7971B8848A28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D79420-C935-471F-8A7E-87D314AF5B73}" type="pres">
      <dgm:prSet presAssocID="{A5078310-BD93-4AEA-A4AC-7971B8848A28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3DAFDC1-EE13-4671-BE22-559407296340}" type="pres">
      <dgm:prSet presAssocID="{C6D78CEB-F4B3-44BE-A538-AFD4DC657CE2}" presName="sp" presStyleCnt="0"/>
      <dgm:spPr/>
    </dgm:pt>
    <dgm:pt modelId="{0FAF4C60-B086-421A-8940-F296E461BF87}" type="pres">
      <dgm:prSet presAssocID="{CF54DDEF-4882-42C8-BC88-085174C50A00}" presName="linNode" presStyleCnt="0"/>
      <dgm:spPr/>
    </dgm:pt>
    <dgm:pt modelId="{F11DC667-AF52-4B0D-BE5E-71E327ED9296}" type="pres">
      <dgm:prSet presAssocID="{CF54DDEF-4882-42C8-BC88-085174C50A00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1803C4-E43F-4752-87BA-FF4FCEE86DDF}" type="pres">
      <dgm:prSet presAssocID="{CF54DDEF-4882-42C8-BC88-085174C50A00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39B34B-F49E-48F2-A694-C25F296B5663}" type="pres">
      <dgm:prSet presAssocID="{EC6D7EAA-D66A-49AF-AB5F-C479CC106E8B}" presName="sp" presStyleCnt="0"/>
      <dgm:spPr/>
    </dgm:pt>
    <dgm:pt modelId="{ED18E365-9F91-4202-B7C0-10B59998621D}" type="pres">
      <dgm:prSet presAssocID="{210012A3-29C9-4240-9841-132DB28CBC06}" presName="linNode" presStyleCnt="0"/>
      <dgm:spPr/>
    </dgm:pt>
    <dgm:pt modelId="{8D6FE1E3-BBEA-45D5-8FBD-707DA39F4EA9}" type="pres">
      <dgm:prSet presAssocID="{210012A3-29C9-4240-9841-132DB28CBC06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CF73C0-56F1-4742-9657-02EA4F56824B}" type="pres">
      <dgm:prSet presAssocID="{210012A3-29C9-4240-9841-132DB28CBC06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4B8649A-6BB4-4FCD-BA62-9788978EB63A}" type="pres">
      <dgm:prSet presAssocID="{D3EB39E5-07A4-40A8-A0BF-0E25C3CCE3BA}" presName="sp" presStyleCnt="0"/>
      <dgm:spPr/>
    </dgm:pt>
    <dgm:pt modelId="{97BB26A4-6C9A-49F4-B5BB-49FE7A45E63B}" type="pres">
      <dgm:prSet presAssocID="{75459D42-BB14-4ACD-86C0-7B692CE7CC38}" presName="linNode" presStyleCnt="0"/>
      <dgm:spPr/>
    </dgm:pt>
    <dgm:pt modelId="{2744B248-725C-427D-9082-8EB084623F82}" type="pres">
      <dgm:prSet presAssocID="{75459D42-BB14-4ACD-86C0-7B692CE7CC38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DC7EBE-5604-4A78-85FA-3B9B8844EE90}" type="pres">
      <dgm:prSet presAssocID="{75459D42-BB14-4ACD-86C0-7B692CE7CC38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F57A576-1593-40FF-A43E-3233AB2A8901}" srcId="{210012A3-29C9-4240-9841-132DB28CBC06}" destId="{42028C76-55AB-45D2-9E53-05D71B0951AA}" srcOrd="0" destOrd="0" parTransId="{0B9E4D76-DBB4-4808-8984-DD48E1A34BCB}" sibTransId="{71A4825B-185A-49E5-8D8A-514985D4B5F6}"/>
    <dgm:cxn modelId="{58868D28-0470-41E0-B3F1-83AC7FF350E7}" srcId="{91D134FE-DB18-4FE0-8F5E-5389281C1AE2}" destId="{1F2EC0F2-A703-41FD-8A3A-7EB88FDD6CDB}" srcOrd="0" destOrd="0" parTransId="{8D2D2BD2-654C-4A61-A7B4-A4ABFAF02A2E}" sibTransId="{E1556CFD-6776-4875-A7E6-545DB3C44650}"/>
    <dgm:cxn modelId="{869285BF-A951-42CA-9347-7E8416564933}" srcId="{A71D35D4-871F-49D4-91E1-4088556FA94F}" destId="{136E57B5-0016-4316-BCB4-B5971C53A0B2}" srcOrd="0" destOrd="0" parTransId="{E8039A20-00BA-48BC-90F3-05B3EC429F72}" sibTransId="{8014180F-15A9-4F4D-87DF-324688B2F764}"/>
    <dgm:cxn modelId="{3F47018A-A7D7-4429-8251-F4904DBA6564}" type="presOf" srcId="{42028C76-55AB-45D2-9E53-05D71B0951AA}" destId="{7BCF73C0-56F1-4742-9657-02EA4F56824B}" srcOrd="0" destOrd="0" presId="urn:microsoft.com/office/officeart/2005/8/layout/vList5"/>
    <dgm:cxn modelId="{6CA393BE-26E2-446B-B35C-C00B59A8902C}" type="presOf" srcId="{91D134FE-DB18-4FE0-8F5E-5389281C1AE2}" destId="{E45B1389-F519-400E-A248-36B5987A74B5}" srcOrd="0" destOrd="0" presId="urn:microsoft.com/office/officeart/2005/8/layout/vList5"/>
    <dgm:cxn modelId="{D16D9261-51BC-43E3-A244-54D47EFFCE55}" type="presOf" srcId="{CF54DDEF-4882-42C8-BC88-085174C50A00}" destId="{F11DC667-AF52-4B0D-BE5E-71E327ED9296}" srcOrd="0" destOrd="0" presId="urn:microsoft.com/office/officeart/2005/8/layout/vList5"/>
    <dgm:cxn modelId="{4D724C85-2E49-4F65-8BA5-FC9B3C17DB11}" type="presOf" srcId="{0BA1787E-223E-4220-90EF-6617B40E671A}" destId="{86D960FB-9894-4B82-9DAF-997869A29032}" srcOrd="0" destOrd="0" presId="urn:microsoft.com/office/officeart/2005/8/layout/vList5"/>
    <dgm:cxn modelId="{5B46CD22-F704-476E-A01A-F0ABF8CF3855}" srcId="{11356FAB-6319-4CF6-B665-7BE3539874AB}" destId="{1F5649CA-09A4-4B48-B0B8-ED211927E987}" srcOrd="0" destOrd="0" parTransId="{81D0D8F8-B219-4180-A649-11A490EE3D66}" sibTransId="{11DABC41-F3CA-457C-8F90-B081E6445727}"/>
    <dgm:cxn modelId="{FA1BDC02-3881-4460-B7D8-DD77308CAD32}" srcId="{A71D35D4-871F-49D4-91E1-4088556FA94F}" destId="{A5078310-BD93-4AEA-A4AC-7971B8848A28}" srcOrd="4" destOrd="0" parTransId="{B782D1CE-7035-4960-BD2A-686894D2CE61}" sibTransId="{C6D78CEB-F4B3-44BE-A538-AFD4DC657CE2}"/>
    <dgm:cxn modelId="{BC00C622-3C9D-40C6-8302-97127B9CDC63}" srcId="{A71D35D4-871F-49D4-91E1-4088556FA94F}" destId="{EFEFC669-6E71-4A58-AE19-7A7B6C9AC1FA}" srcOrd="2" destOrd="0" parTransId="{398D93B9-E903-4C57-B5A2-F345D6D3E4CC}" sibTransId="{6C590B85-35D8-448D-AA3B-96F369C7E643}"/>
    <dgm:cxn modelId="{E1394284-9A59-429E-8B03-DA133AA456AD}" type="presOf" srcId="{1F5649CA-09A4-4B48-B0B8-ED211927E987}" destId="{55017A89-6167-4AC2-A755-650DE1328E4A}" srcOrd="0" destOrd="0" presId="urn:microsoft.com/office/officeart/2005/8/layout/vList5"/>
    <dgm:cxn modelId="{1CA53D4D-816E-481F-8FB9-1C71F1365705}" type="presOf" srcId="{FDA233E2-834B-4A8A-80F8-5473496687F4}" destId="{2908733C-903D-4441-AECB-A7AEE721A568}" srcOrd="0" destOrd="0" presId="urn:microsoft.com/office/officeart/2005/8/layout/vList5"/>
    <dgm:cxn modelId="{27F761F1-6117-4636-803C-5B84BE207414}" srcId="{CF54DDEF-4882-42C8-BC88-085174C50A00}" destId="{622DC2B9-9C9E-42F4-8E33-CDBDD589A63C}" srcOrd="0" destOrd="0" parTransId="{0758E621-ADC2-4DF3-850C-834D993CB77F}" sibTransId="{1178DEBA-E8E5-422B-969B-B6BECDB00320}"/>
    <dgm:cxn modelId="{9E04263E-45BE-4F57-99D4-4CAF55C7F650}" srcId="{75459D42-BB14-4ACD-86C0-7B692CE7CC38}" destId="{49FAB3C0-55C4-4160-9AE8-F9CA99E7B398}" srcOrd="0" destOrd="0" parTransId="{9C41BEEB-0E2F-46F0-98F4-5F75DC366FB6}" sibTransId="{90DB9ABD-D607-4021-8593-3193BD21068E}"/>
    <dgm:cxn modelId="{9D78144A-2BDD-42E0-B3E2-479E5AA07346}" srcId="{A71D35D4-871F-49D4-91E1-4088556FA94F}" destId="{91D134FE-DB18-4FE0-8F5E-5389281C1AE2}" srcOrd="3" destOrd="0" parTransId="{C4BFD60B-DB31-4CB9-9168-56EBAE8C60F9}" sibTransId="{A6160D91-666F-4900-9E78-84AC9E5AE7A4}"/>
    <dgm:cxn modelId="{4775B668-BEC8-4D93-ADBE-43B88C131AE9}" srcId="{136E57B5-0016-4316-BCB4-B5971C53A0B2}" destId="{FDA233E2-834B-4A8A-80F8-5473496687F4}" srcOrd="0" destOrd="0" parTransId="{9C1535D4-057B-4175-88DA-67F31DEBFF40}" sibTransId="{A03B4412-B93F-47C1-9CD0-7EE1A3CA848C}"/>
    <dgm:cxn modelId="{4135CC66-B32C-474E-A4D2-9261B2F11FE8}" srcId="{A71D35D4-871F-49D4-91E1-4088556FA94F}" destId="{75459D42-BB14-4ACD-86C0-7B692CE7CC38}" srcOrd="7" destOrd="0" parTransId="{BAF00557-5D7A-4539-BF61-263A25F2C848}" sibTransId="{D57F0750-1B6C-497A-8D4D-899D4F2F0FF3}"/>
    <dgm:cxn modelId="{74EB23C8-3004-4C3E-8155-E50CE6339587}" type="presOf" srcId="{EFEFC669-6E71-4A58-AE19-7A7B6C9AC1FA}" destId="{9F7F745C-AC7E-4740-8C83-20E59F39DFA7}" srcOrd="0" destOrd="0" presId="urn:microsoft.com/office/officeart/2005/8/layout/vList5"/>
    <dgm:cxn modelId="{6DE5506C-48B2-4AB1-9F16-2CC6B8DA86F2}" srcId="{A71D35D4-871F-49D4-91E1-4088556FA94F}" destId="{11356FAB-6319-4CF6-B665-7BE3539874AB}" srcOrd="1" destOrd="0" parTransId="{175A565A-8FFA-4E60-89B5-F15497DCE73A}" sibTransId="{4A926766-0352-42F2-98D4-DCEC0EE9860B}"/>
    <dgm:cxn modelId="{51F939C4-007A-4C8B-A46D-BBC228B94A76}" type="presOf" srcId="{622DC2B9-9C9E-42F4-8E33-CDBDD589A63C}" destId="{411803C4-E43F-4752-87BA-FF4FCEE86DDF}" srcOrd="0" destOrd="0" presId="urn:microsoft.com/office/officeart/2005/8/layout/vList5"/>
    <dgm:cxn modelId="{6C2D0DE7-6D35-4B31-9E5F-7F22721A063D}" srcId="{A5078310-BD93-4AEA-A4AC-7971B8848A28}" destId="{45EE12F1-54B7-41C1-BFD0-6C8F86B40CE3}" srcOrd="0" destOrd="0" parTransId="{9A1866C0-CC13-48E4-85C6-EF167B46A95F}" sibTransId="{83B7A349-93C8-410D-81B2-0F5E93697C9D}"/>
    <dgm:cxn modelId="{E0E03412-78C5-41C0-ADA3-422DDAE9FAF0}" type="presOf" srcId="{A71D35D4-871F-49D4-91E1-4088556FA94F}" destId="{9A680060-E1CB-488D-B2BB-74FB0D5D70A2}" srcOrd="0" destOrd="0" presId="urn:microsoft.com/office/officeart/2005/8/layout/vList5"/>
    <dgm:cxn modelId="{81A8A9A6-B8CA-4FDF-B03B-C8673516D51B}" srcId="{A71D35D4-871F-49D4-91E1-4088556FA94F}" destId="{CF54DDEF-4882-42C8-BC88-085174C50A00}" srcOrd="5" destOrd="0" parTransId="{506A01FF-D8B5-46F8-AE4A-924D87373D12}" sibTransId="{EC6D7EAA-D66A-49AF-AB5F-C479CC106E8B}"/>
    <dgm:cxn modelId="{96D9A11C-9D17-4204-8FD8-838A943454DC}" srcId="{EFEFC669-6E71-4A58-AE19-7A7B6C9AC1FA}" destId="{0BA1787E-223E-4220-90EF-6617B40E671A}" srcOrd="0" destOrd="0" parTransId="{1D855EDE-9B06-4B0F-AAE7-7A0EAC7E6CD5}" sibTransId="{94A11726-424A-43D2-A2C2-E1503BB53591}"/>
    <dgm:cxn modelId="{EB5D5BDC-4379-43C7-87B1-6E0B1359CDF9}" type="presOf" srcId="{210012A3-29C9-4240-9841-132DB28CBC06}" destId="{8D6FE1E3-BBEA-45D5-8FBD-707DA39F4EA9}" srcOrd="0" destOrd="0" presId="urn:microsoft.com/office/officeart/2005/8/layout/vList5"/>
    <dgm:cxn modelId="{089E9CF9-B3A4-432E-AE8D-9EBA06363E4D}" type="presOf" srcId="{136E57B5-0016-4316-BCB4-B5971C53A0B2}" destId="{6DB93086-1C85-4B49-A1DB-B8E1074AF0DA}" srcOrd="0" destOrd="0" presId="urn:microsoft.com/office/officeart/2005/8/layout/vList5"/>
    <dgm:cxn modelId="{AB7F594A-7F98-4D3D-BF37-CE57A5167F68}" type="presOf" srcId="{49FAB3C0-55C4-4160-9AE8-F9CA99E7B398}" destId="{78DC7EBE-5604-4A78-85FA-3B9B8844EE90}" srcOrd="0" destOrd="0" presId="urn:microsoft.com/office/officeart/2005/8/layout/vList5"/>
    <dgm:cxn modelId="{9976A7CE-EC74-444E-A416-BF8A0BDDC438}" type="presOf" srcId="{45EE12F1-54B7-41C1-BFD0-6C8F86B40CE3}" destId="{BCD79420-C935-471F-8A7E-87D314AF5B73}" srcOrd="0" destOrd="0" presId="urn:microsoft.com/office/officeart/2005/8/layout/vList5"/>
    <dgm:cxn modelId="{20183075-89D3-4B45-A29B-5BAF49D42D3D}" type="presOf" srcId="{11356FAB-6319-4CF6-B665-7BE3539874AB}" destId="{D54E0016-4D76-4835-B1FF-377E6D12E889}" srcOrd="0" destOrd="0" presId="urn:microsoft.com/office/officeart/2005/8/layout/vList5"/>
    <dgm:cxn modelId="{A6AD277E-34D0-4BB3-AB25-88312FCDC19B}" type="presOf" srcId="{A5078310-BD93-4AEA-A4AC-7971B8848A28}" destId="{5092F0FB-04E5-4876-950B-D32E5B0FF646}" srcOrd="0" destOrd="0" presId="urn:microsoft.com/office/officeart/2005/8/layout/vList5"/>
    <dgm:cxn modelId="{3FF69ACF-10D9-4079-8389-835B216679FF}" srcId="{A71D35D4-871F-49D4-91E1-4088556FA94F}" destId="{210012A3-29C9-4240-9841-132DB28CBC06}" srcOrd="6" destOrd="0" parTransId="{8B8E3B83-487A-4A7E-B854-5D6B5D0CC85E}" sibTransId="{D3EB39E5-07A4-40A8-A0BF-0E25C3CCE3BA}"/>
    <dgm:cxn modelId="{B65C0529-E8BD-4115-B2D2-410D43353348}" type="presOf" srcId="{75459D42-BB14-4ACD-86C0-7B692CE7CC38}" destId="{2744B248-725C-427D-9082-8EB084623F82}" srcOrd="0" destOrd="0" presId="urn:microsoft.com/office/officeart/2005/8/layout/vList5"/>
    <dgm:cxn modelId="{775A92CF-DACB-44D8-BB21-417066979C8E}" type="presOf" srcId="{1F2EC0F2-A703-41FD-8A3A-7EB88FDD6CDB}" destId="{B8B5FDAA-2398-490A-A537-73BBF319ED1A}" srcOrd="0" destOrd="0" presId="urn:microsoft.com/office/officeart/2005/8/layout/vList5"/>
    <dgm:cxn modelId="{FB9E9D39-4CAB-4254-9617-054EF9986E34}" type="presParOf" srcId="{9A680060-E1CB-488D-B2BB-74FB0D5D70A2}" destId="{18E67719-A37B-4DA3-951E-297259E6CABB}" srcOrd="0" destOrd="0" presId="urn:microsoft.com/office/officeart/2005/8/layout/vList5"/>
    <dgm:cxn modelId="{E110C047-AFD5-484B-9FC0-62222751A30A}" type="presParOf" srcId="{18E67719-A37B-4DA3-951E-297259E6CABB}" destId="{6DB93086-1C85-4B49-A1DB-B8E1074AF0DA}" srcOrd="0" destOrd="0" presId="urn:microsoft.com/office/officeart/2005/8/layout/vList5"/>
    <dgm:cxn modelId="{129F2C6A-00B7-4B00-8BF8-D811B9B1259D}" type="presParOf" srcId="{18E67719-A37B-4DA3-951E-297259E6CABB}" destId="{2908733C-903D-4441-AECB-A7AEE721A568}" srcOrd="1" destOrd="0" presId="urn:microsoft.com/office/officeart/2005/8/layout/vList5"/>
    <dgm:cxn modelId="{4F18E84E-6380-4EA5-81D2-6A1BD9BBFCC6}" type="presParOf" srcId="{9A680060-E1CB-488D-B2BB-74FB0D5D70A2}" destId="{5722AEF2-DA73-467A-B958-7162CA53A8D5}" srcOrd="1" destOrd="0" presId="urn:microsoft.com/office/officeart/2005/8/layout/vList5"/>
    <dgm:cxn modelId="{B05EC3AF-D0F6-4A00-8202-F9892CD72AAC}" type="presParOf" srcId="{9A680060-E1CB-488D-B2BB-74FB0D5D70A2}" destId="{4E58222C-E6BF-4FE0-843D-1F274B4880AE}" srcOrd="2" destOrd="0" presId="urn:microsoft.com/office/officeart/2005/8/layout/vList5"/>
    <dgm:cxn modelId="{AE61C910-3C87-43F1-9A0D-A30CD6812B6D}" type="presParOf" srcId="{4E58222C-E6BF-4FE0-843D-1F274B4880AE}" destId="{D54E0016-4D76-4835-B1FF-377E6D12E889}" srcOrd="0" destOrd="0" presId="urn:microsoft.com/office/officeart/2005/8/layout/vList5"/>
    <dgm:cxn modelId="{94392934-9EB4-4CF0-AEE1-394B00AC428C}" type="presParOf" srcId="{4E58222C-E6BF-4FE0-843D-1F274B4880AE}" destId="{55017A89-6167-4AC2-A755-650DE1328E4A}" srcOrd="1" destOrd="0" presId="urn:microsoft.com/office/officeart/2005/8/layout/vList5"/>
    <dgm:cxn modelId="{B61CFD7C-0BCD-46D3-9C23-F4A2E829B22D}" type="presParOf" srcId="{9A680060-E1CB-488D-B2BB-74FB0D5D70A2}" destId="{81C4D9B3-384B-4ABB-ACEC-714C699E6C4A}" srcOrd="3" destOrd="0" presId="urn:microsoft.com/office/officeart/2005/8/layout/vList5"/>
    <dgm:cxn modelId="{AE4F52D8-7CE5-4A67-9C18-DC46DC5B456A}" type="presParOf" srcId="{9A680060-E1CB-488D-B2BB-74FB0D5D70A2}" destId="{F30C14F6-288B-43FB-8482-545361AAC395}" srcOrd="4" destOrd="0" presId="urn:microsoft.com/office/officeart/2005/8/layout/vList5"/>
    <dgm:cxn modelId="{DAD7D91E-0D69-4588-90DB-0F79D7258644}" type="presParOf" srcId="{F30C14F6-288B-43FB-8482-545361AAC395}" destId="{9F7F745C-AC7E-4740-8C83-20E59F39DFA7}" srcOrd="0" destOrd="0" presId="urn:microsoft.com/office/officeart/2005/8/layout/vList5"/>
    <dgm:cxn modelId="{5EF659B3-5F23-481E-8A7F-C09B5B17EB1A}" type="presParOf" srcId="{F30C14F6-288B-43FB-8482-545361AAC395}" destId="{86D960FB-9894-4B82-9DAF-997869A29032}" srcOrd="1" destOrd="0" presId="urn:microsoft.com/office/officeart/2005/8/layout/vList5"/>
    <dgm:cxn modelId="{AA194C15-7880-4EBA-B7C3-96D23623F545}" type="presParOf" srcId="{9A680060-E1CB-488D-B2BB-74FB0D5D70A2}" destId="{7DFFF434-4044-40D4-8CA1-CC62DEA09810}" srcOrd="5" destOrd="0" presId="urn:microsoft.com/office/officeart/2005/8/layout/vList5"/>
    <dgm:cxn modelId="{55B1A6B6-96B9-4CE3-AEAF-3A899E18946E}" type="presParOf" srcId="{9A680060-E1CB-488D-B2BB-74FB0D5D70A2}" destId="{93653BE0-8C77-4D74-A42B-468A76D82663}" srcOrd="6" destOrd="0" presId="urn:microsoft.com/office/officeart/2005/8/layout/vList5"/>
    <dgm:cxn modelId="{5FF66B4C-7B4F-40DD-8D1A-6E3B1DAB196F}" type="presParOf" srcId="{93653BE0-8C77-4D74-A42B-468A76D82663}" destId="{E45B1389-F519-400E-A248-36B5987A74B5}" srcOrd="0" destOrd="0" presId="urn:microsoft.com/office/officeart/2005/8/layout/vList5"/>
    <dgm:cxn modelId="{F5B2ECF1-0100-439A-945E-E6E283D24E1F}" type="presParOf" srcId="{93653BE0-8C77-4D74-A42B-468A76D82663}" destId="{B8B5FDAA-2398-490A-A537-73BBF319ED1A}" srcOrd="1" destOrd="0" presId="urn:microsoft.com/office/officeart/2005/8/layout/vList5"/>
    <dgm:cxn modelId="{F74FFCF8-BF3A-4043-B9D4-4965505FE570}" type="presParOf" srcId="{9A680060-E1CB-488D-B2BB-74FB0D5D70A2}" destId="{5B8BC5EC-2A72-480C-9AA2-813B9BB0803B}" srcOrd="7" destOrd="0" presId="urn:microsoft.com/office/officeart/2005/8/layout/vList5"/>
    <dgm:cxn modelId="{87FAE031-A66D-47DE-B99F-ADBE1A92F455}" type="presParOf" srcId="{9A680060-E1CB-488D-B2BB-74FB0D5D70A2}" destId="{E3E8FBB8-2E69-4D22-B0A1-DEC8A99E39BA}" srcOrd="8" destOrd="0" presId="urn:microsoft.com/office/officeart/2005/8/layout/vList5"/>
    <dgm:cxn modelId="{B39FD811-B410-405E-9042-B1DA685EB3BD}" type="presParOf" srcId="{E3E8FBB8-2E69-4D22-B0A1-DEC8A99E39BA}" destId="{5092F0FB-04E5-4876-950B-D32E5B0FF646}" srcOrd="0" destOrd="0" presId="urn:microsoft.com/office/officeart/2005/8/layout/vList5"/>
    <dgm:cxn modelId="{4587AB46-3B71-4022-A0B3-37D586BC2E97}" type="presParOf" srcId="{E3E8FBB8-2E69-4D22-B0A1-DEC8A99E39BA}" destId="{BCD79420-C935-471F-8A7E-87D314AF5B73}" srcOrd="1" destOrd="0" presId="urn:microsoft.com/office/officeart/2005/8/layout/vList5"/>
    <dgm:cxn modelId="{0ADFFD15-E21D-4447-A068-5C535016663D}" type="presParOf" srcId="{9A680060-E1CB-488D-B2BB-74FB0D5D70A2}" destId="{F3DAFDC1-EE13-4671-BE22-559407296340}" srcOrd="9" destOrd="0" presId="urn:microsoft.com/office/officeart/2005/8/layout/vList5"/>
    <dgm:cxn modelId="{73965C9F-1DB1-49F5-871E-A3A95A0DBDAD}" type="presParOf" srcId="{9A680060-E1CB-488D-B2BB-74FB0D5D70A2}" destId="{0FAF4C60-B086-421A-8940-F296E461BF87}" srcOrd="10" destOrd="0" presId="urn:microsoft.com/office/officeart/2005/8/layout/vList5"/>
    <dgm:cxn modelId="{9960B13C-C732-448E-A5E6-B4005EA30486}" type="presParOf" srcId="{0FAF4C60-B086-421A-8940-F296E461BF87}" destId="{F11DC667-AF52-4B0D-BE5E-71E327ED9296}" srcOrd="0" destOrd="0" presId="urn:microsoft.com/office/officeart/2005/8/layout/vList5"/>
    <dgm:cxn modelId="{81EE092C-7AEB-49E0-88F0-12A0170A9245}" type="presParOf" srcId="{0FAF4C60-B086-421A-8940-F296E461BF87}" destId="{411803C4-E43F-4752-87BA-FF4FCEE86DDF}" srcOrd="1" destOrd="0" presId="urn:microsoft.com/office/officeart/2005/8/layout/vList5"/>
    <dgm:cxn modelId="{62A1B051-2DE1-4A08-AEA4-D6E157047F74}" type="presParOf" srcId="{9A680060-E1CB-488D-B2BB-74FB0D5D70A2}" destId="{D239B34B-F49E-48F2-A694-C25F296B5663}" srcOrd="11" destOrd="0" presId="urn:microsoft.com/office/officeart/2005/8/layout/vList5"/>
    <dgm:cxn modelId="{5C049C08-9DB6-4B33-A027-06B19208329B}" type="presParOf" srcId="{9A680060-E1CB-488D-B2BB-74FB0D5D70A2}" destId="{ED18E365-9F91-4202-B7C0-10B59998621D}" srcOrd="12" destOrd="0" presId="urn:microsoft.com/office/officeart/2005/8/layout/vList5"/>
    <dgm:cxn modelId="{31B464F8-7CF2-47DD-90EF-A25B57ACAD07}" type="presParOf" srcId="{ED18E365-9F91-4202-B7C0-10B59998621D}" destId="{8D6FE1E3-BBEA-45D5-8FBD-707DA39F4EA9}" srcOrd="0" destOrd="0" presId="urn:microsoft.com/office/officeart/2005/8/layout/vList5"/>
    <dgm:cxn modelId="{324A0DAE-6743-450F-B128-E1356F90C562}" type="presParOf" srcId="{ED18E365-9F91-4202-B7C0-10B59998621D}" destId="{7BCF73C0-56F1-4742-9657-02EA4F56824B}" srcOrd="1" destOrd="0" presId="urn:microsoft.com/office/officeart/2005/8/layout/vList5"/>
    <dgm:cxn modelId="{BF8B0AC6-AE43-4770-A4E4-0B34CE69A709}" type="presParOf" srcId="{9A680060-E1CB-488D-B2BB-74FB0D5D70A2}" destId="{84B8649A-6BB4-4FCD-BA62-9788978EB63A}" srcOrd="13" destOrd="0" presId="urn:microsoft.com/office/officeart/2005/8/layout/vList5"/>
    <dgm:cxn modelId="{A3E6A2A9-A19E-4E36-B657-B6F46D723657}" type="presParOf" srcId="{9A680060-E1CB-488D-B2BB-74FB0D5D70A2}" destId="{97BB26A4-6C9A-49F4-B5BB-49FE7A45E63B}" srcOrd="14" destOrd="0" presId="urn:microsoft.com/office/officeart/2005/8/layout/vList5"/>
    <dgm:cxn modelId="{368B8DF0-09A2-4D96-827A-FC2DE972DA1E}" type="presParOf" srcId="{97BB26A4-6C9A-49F4-B5BB-49FE7A45E63B}" destId="{2744B248-725C-427D-9082-8EB084623F82}" srcOrd="0" destOrd="0" presId="urn:microsoft.com/office/officeart/2005/8/layout/vList5"/>
    <dgm:cxn modelId="{59D96177-812E-4E67-975C-E13062D9F584}" type="presParOf" srcId="{97BB26A4-6C9A-49F4-B5BB-49FE7A45E63B}" destId="{78DC7EBE-5604-4A78-85FA-3B9B8844EE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4E00E2-E29C-4569-A341-C954D072AB4B}" type="doc">
      <dgm:prSet loTypeId="urn:microsoft.com/office/officeart/2005/8/layout/cycle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109A0507-FBB7-48E1-91A4-1BAEFA53C83E}" type="pres">
      <dgm:prSet presAssocID="{7C4E00E2-E29C-4569-A341-C954D072AB4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</dgm:ptLst>
  <dgm:cxnLst>
    <dgm:cxn modelId="{2665ED2E-A87E-4DFD-BC03-12E858535682}" type="presOf" srcId="{7C4E00E2-E29C-4569-A341-C954D072AB4B}" destId="{109A0507-FBB7-48E1-91A4-1BAEFA53C83E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DA60E5-2E96-480E-B6EC-F4F2EE487625}" type="doc">
      <dgm:prSet loTypeId="urn:microsoft.com/office/officeart/2005/8/layout/default#1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4F2994CE-B864-4733-AD65-F76D8610C88B}">
      <dgm:prSet phldrT="[Testo]"/>
      <dgm:spPr/>
      <dgm:t>
        <a:bodyPr/>
        <a:lstStyle/>
        <a:p>
          <a:r>
            <a:rPr lang="it-IT" dirty="0" smtClean="0"/>
            <a:t>Dotazione organica standard al netto delle esternalizzazioni</a:t>
          </a:r>
          <a:endParaRPr lang="it-IT" dirty="0"/>
        </a:p>
      </dgm:t>
    </dgm:pt>
    <dgm:pt modelId="{25074E70-EFBF-4418-A36A-F8D325F043FF}" type="parTrans" cxnId="{97AA1AB6-15CF-4B70-A987-4D1505508A66}">
      <dgm:prSet/>
      <dgm:spPr/>
      <dgm:t>
        <a:bodyPr/>
        <a:lstStyle/>
        <a:p>
          <a:endParaRPr lang="it-IT"/>
        </a:p>
      </dgm:t>
    </dgm:pt>
    <dgm:pt modelId="{288E18EB-14C0-4234-8301-3D3EDF85B898}" type="sibTrans" cxnId="{97AA1AB6-15CF-4B70-A987-4D1505508A66}">
      <dgm:prSet/>
      <dgm:spPr/>
      <dgm:t>
        <a:bodyPr/>
        <a:lstStyle/>
        <a:p>
          <a:endParaRPr lang="it-IT"/>
        </a:p>
      </dgm:t>
    </dgm:pt>
    <dgm:pt modelId="{ED6829F2-7B3C-4298-8C49-BD5EAC5F3DB3}">
      <dgm:prSet phldrT="[Testo]"/>
      <dgm:spPr/>
      <dgm:t>
        <a:bodyPr/>
        <a:lstStyle/>
        <a:p>
          <a:r>
            <a:rPr lang="it-IT" dirty="0" smtClean="0"/>
            <a:t>Costo unitario standard per il servizio</a:t>
          </a:r>
          <a:endParaRPr lang="it-IT" dirty="0"/>
        </a:p>
      </dgm:t>
    </dgm:pt>
    <dgm:pt modelId="{4894A4A5-0690-4E4A-AC43-7F3EDC7D9E0C}" type="parTrans" cxnId="{D4338C5E-44DF-42D8-8484-475975745AE6}">
      <dgm:prSet/>
      <dgm:spPr/>
      <dgm:t>
        <a:bodyPr/>
        <a:lstStyle/>
        <a:p>
          <a:endParaRPr lang="it-IT"/>
        </a:p>
      </dgm:t>
    </dgm:pt>
    <dgm:pt modelId="{185F4D60-852F-46F9-A11C-617C1E791401}" type="sibTrans" cxnId="{D4338C5E-44DF-42D8-8484-475975745AE6}">
      <dgm:prSet/>
      <dgm:spPr/>
      <dgm:t>
        <a:bodyPr/>
        <a:lstStyle/>
        <a:p>
          <a:endParaRPr lang="it-IT"/>
        </a:p>
      </dgm:t>
    </dgm:pt>
    <dgm:pt modelId="{D787CC3F-27AD-4144-B26D-BA6FAADD30B8}" type="pres">
      <dgm:prSet presAssocID="{DFDA60E5-2E96-480E-B6EC-F4F2EE4876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FFE2C29-4BB8-4A38-A074-476213FB8273}" type="pres">
      <dgm:prSet presAssocID="{4F2994CE-B864-4733-AD65-F76D8610C88B}" presName="node" presStyleLbl="node1" presStyleIdx="0" presStyleCnt="2" custLinFactNeighborX="-48308" custLinFactNeighborY="-11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35314D-8BD7-4107-9334-49EE5D6BD580}" type="pres">
      <dgm:prSet presAssocID="{288E18EB-14C0-4234-8301-3D3EDF85B898}" presName="sibTrans" presStyleCnt="0"/>
      <dgm:spPr/>
    </dgm:pt>
    <dgm:pt modelId="{A1B1E271-E17F-496D-A2E8-6021A82294AB}" type="pres">
      <dgm:prSet presAssocID="{ED6829F2-7B3C-4298-8C49-BD5EAC5F3DB3}" presName="node" presStyleLbl="node1" presStyleIdx="1" presStyleCnt="2" custLinFactNeighborX="466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7AA1AB6-15CF-4B70-A987-4D1505508A66}" srcId="{DFDA60E5-2E96-480E-B6EC-F4F2EE487625}" destId="{4F2994CE-B864-4733-AD65-F76D8610C88B}" srcOrd="0" destOrd="0" parTransId="{25074E70-EFBF-4418-A36A-F8D325F043FF}" sibTransId="{288E18EB-14C0-4234-8301-3D3EDF85B898}"/>
    <dgm:cxn modelId="{F532C17A-9593-4984-805E-37B97E507CC0}" type="presOf" srcId="{4F2994CE-B864-4733-AD65-F76D8610C88B}" destId="{1FFE2C29-4BB8-4A38-A074-476213FB8273}" srcOrd="0" destOrd="0" presId="urn:microsoft.com/office/officeart/2005/8/layout/default#1"/>
    <dgm:cxn modelId="{D4338C5E-44DF-42D8-8484-475975745AE6}" srcId="{DFDA60E5-2E96-480E-B6EC-F4F2EE487625}" destId="{ED6829F2-7B3C-4298-8C49-BD5EAC5F3DB3}" srcOrd="1" destOrd="0" parTransId="{4894A4A5-0690-4E4A-AC43-7F3EDC7D9E0C}" sibTransId="{185F4D60-852F-46F9-A11C-617C1E791401}"/>
    <dgm:cxn modelId="{E928132A-438E-46FB-B64D-6A5AF5DB2C85}" type="presOf" srcId="{ED6829F2-7B3C-4298-8C49-BD5EAC5F3DB3}" destId="{A1B1E271-E17F-496D-A2E8-6021A82294AB}" srcOrd="0" destOrd="0" presId="urn:microsoft.com/office/officeart/2005/8/layout/default#1"/>
    <dgm:cxn modelId="{FCA2A0E7-1784-430F-B76E-44AACF874737}" type="presOf" srcId="{DFDA60E5-2E96-480E-B6EC-F4F2EE487625}" destId="{D787CC3F-27AD-4144-B26D-BA6FAADD30B8}" srcOrd="0" destOrd="0" presId="urn:microsoft.com/office/officeart/2005/8/layout/default#1"/>
    <dgm:cxn modelId="{5485E69C-79C9-4306-88D6-4951F642D171}" type="presParOf" srcId="{D787CC3F-27AD-4144-B26D-BA6FAADD30B8}" destId="{1FFE2C29-4BB8-4A38-A074-476213FB8273}" srcOrd="0" destOrd="0" presId="urn:microsoft.com/office/officeart/2005/8/layout/default#1"/>
    <dgm:cxn modelId="{C2DB292C-8601-4CCA-87F7-A414C722318C}" type="presParOf" srcId="{D787CC3F-27AD-4144-B26D-BA6FAADD30B8}" destId="{CF35314D-8BD7-4107-9334-49EE5D6BD580}" srcOrd="1" destOrd="0" presId="urn:microsoft.com/office/officeart/2005/8/layout/default#1"/>
    <dgm:cxn modelId="{EAAEA6A9-06BA-4786-826D-4F4B0F8A1D21}" type="presParOf" srcId="{D787CC3F-27AD-4144-B26D-BA6FAADD30B8}" destId="{A1B1E271-E17F-496D-A2E8-6021A82294AB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F248B-4713-4483-83A4-40CFDE928906}">
      <dsp:nvSpPr>
        <dsp:cNvPr id="0" name=""/>
        <dsp:cNvSpPr/>
      </dsp:nvSpPr>
      <dsp:spPr>
        <a:xfrm>
          <a:off x="2983203" y="0"/>
          <a:ext cx="1064413" cy="2218069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>
              <a:solidFill>
                <a:srgbClr val="C00000"/>
              </a:solidFill>
              <a:effectLst/>
            </a:rPr>
            <a:t>Servizio Erogato</a:t>
          </a:r>
          <a:endParaRPr lang="it-IT" sz="1000" b="1" kern="1200" dirty="0">
            <a:solidFill>
              <a:srgbClr val="C00000"/>
            </a:solidFill>
            <a:effectLst/>
          </a:endParaRPr>
        </a:p>
      </dsp:txBody>
      <dsp:txXfrm>
        <a:off x="2983203" y="0"/>
        <a:ext cx="1064413" cy="665420"/>
      </dsp:txXfrm>
    </dsp:sp>
    <dsp:sp modelId="{8B050DB3-C230-4714-B280-51CDE4AC1B99}">
      <dsp:nvSpPr>
        <dsp:cNvPr id="0" name=""/>
        <dsp:cNvSpPr/>
      </dsp:nvSpPr>
      <dsp:spPr>
        <a:xfrm>
          <a:off x="1741388" y="0"/>
          <a:ext cx="1064413" cy="2218069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>
              <a:solidFill>
                <a:srgbClr val="C00000"/>
              </a:solidFill>
            </a:rPr>
            <a:t>Unità Organizzative</a:t>
          </a:r>
          <a:endParaRPr lang="it-IT" sz="1000" b="1" kern="1200" dirty="0">
            <a:solidFill>
              <a:srgbClr val="C00000"/>
            </a:solidFill>
          </a:endParaRPr>
        </a:p>
      </dsp:txBody>
      <dsp:txXfrm>
        <a:off x="1741388" y="0"/>
        <a:ext cx="1064413" cy="665420"/>
      </dsp:txXfrm>
    </dsp:sp>
    <dsp:sp modelId="{387846AA-588C-4683-BABF-EF933D4DEE67}">
      <dsp:nvSpPr>
        <dsp:cNvPr id="0" name=""/>
        <dsp:cNvSpPr/>
      </dsp:nvSpPr>
      <dsp:spPr>
        <a:xfrm>
          <a:off x="499573" y="0"/>
          <a:ext cx="1064413" cy="2218069"/>
        </a:xfrm>
        <a:prstGeom prst="roundRect">
          <a:avLst>
            <a:gd name="adj" fmla="val 10000"/>
          </a:avLst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>
              <a:solidFill>
                <a:srgbClr val="C00000"/>
              </a:solidFill>
            </a:rPr>
            <a:t>Struttura</a:t>
          </a:r>
          <a:endParaRPr lang="it-IT" sz="1000" b="1" kern="1200" dirty="0">
            <a:solidFill>
              <a:srgbClr val="C00000"/>
            </a:solidFill>
          </a:endParaRPr>
        </a:p>
      </dsp:txBody>
      <dsp:txXfrm>
        <a:off x="499573" y="0"/>
        <a:ext cx="1064413" cy="665420"/>
      </dsp:txXfrm>
    </dsp:sp>
    <dsp:sp modelId="{7010E5E8-8E1C-47F7-A8E8-870620D92872}">
      <dsp:nvSpPr>
        <dsp:cNvPr id="0" name=""/>
        <dsp:cNvSpPr/>
      </dsp:nvSpPr>
      <dsp:spPr>
        <a:xfrm>
          <a:off x="588274" y="1303138"/>
          <a:ext cx="887010" cy="443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Municipio A</a:t>
          </a:r>
          <a:endParaRPr lang="it-IT" sz="1000" kern="1200" dirty="0"/>
        </a:p>
      </dsp:txBody>
      <dsp:txXfrm>
        <a:off x="601264" y="1316128"/>
        <a:ext cx="861030" cy="417525"/>
      </dsp:txXfrm>
    </dsp:sp>
    <dsp:sp modelId="{30311CD0-08E6-426B-BB64-8B778578B74A}">
      <dsp:nvSpPr>
        <dsp:cNvPr id="0" name=""/>
        <dsp:cNvSpPr/>
      </dsp:nvSpPr>
      <dsp:spPr>
        <a:xfrm rot="18770822">
          <a:off x="1391818" y="1315633"/>
          <a:ext cx="521737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521737" y="17995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639643" y="1320586"/>
        <a:ext cx="26086" cy="26086"/>
      </dsp:txXfrm>
    </dsp:sp>
    <dsp:sp modelId="{99B195A3-D216-4E53-8439-0F1217CBCDFE}">
      <dsp:nvSpPr>
        <dsp:cNvPr id="0" name=""/>
        <dsp:cNvSpPr/>
      </dsp:nvSpPr>
      <dsp:spPr>
        <a:xfrm>
          <a:off x="1830089" y="920615"/>
          <a:ext cx="887010" cy="443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U.O</a:t>
          </a:r>
          <a:r>
            <a:rPr lang="it-IT" sz="1000" kern="1200" smtClean="0"/>
            <a:t>. Amministrativa demografica</a:t>
          </a:r>
          <a:endParaRPr lang="it-IT" sz="1000" kern="1200" dirty="0"/>
        </a:p>
      </dsp:txBody>
      <dsp:txXfrm>
        <a:off x="1843079" y="933605"/>
        <a:ext cx="861030" cy="417525"/>
      </dsp:txXfrm>
    </dsp:sp>
    <dsp:sp modelId="{CA47BA13-025A-4D90-B388-BC0C536263AD}">
      <dsp:nvSpPr>
        <dsp:cNvPr id="0" name=""/>
        <dsp:cNvSpPr/>
      </dsp:nvSpPr>
      <dsp:spPr>
        <a:xfrm rot="19457599">
          <a:off x="2676031" y="996864"/>
          <a:ext cx="436942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436942" y="17995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883579" y="1003936"/>
        <a:ext cx="21847" cy="21847"/>
      </dsp:txXfrm>
    </dsp:sp>
    <dsp:sp modelId="{77D998FA-AF1C-4568-B163-7F97F28C1C1D}">
      <dsp:nvSpPr>
        <dsp:cNvPr id="0" name=""/>
        <dsp:cNvSpPr/>
      </dsp:nvSpPr>
      <dsp:spPr>
        <a:xfrm>
          <a:off x="3071904" y="665599"/>
          <a:ext cx="887010" cy="443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Anagrafe e stato civile </a:t>
          </a:r>
          <a:endParaRPr lang="it-IT" sz="1000" kern="1200" dirty="0"/>
        </a:p>
      </dsp:txBody>
      <dsp:txXfrm>
        <a:off x="3084894" y="678589"/>
        <a:ext cx="861030" cy="417525"/>
      </dsp:txXfrm>
    </dsp:sp>
    <dsp:sp modelId="{FC02349E-793B-44B8-BB2A-D3574BC3DD84}">
      <dsp:nvSpPr>
        <dsp:cNvPr id="0" name=""/>
        <dsp:cNvSpPr/>
      </dsp:nvSpPr>
      <dsp:spPr>
        <a:xfrm rot="2060316">
          <a:off x="2677705" y="1251880"/>
          <a:ext cx="452089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452089" y="17995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892447" y="1258573"/>
        <a:ext cx="22604" cy="22604"/>
      </dsp:txXfrm>
    </dsp:sp>
    <dsp:sp modelId="{F66445F1-7993-44FF-9248-4DA7DAFF676C}">
      <dsp:nvSpPr>
        <dsp:cNvPr id="0" name=""/>
        <dsp:cNvSpPr/>
      </dsp:nvSpPr>
      <dsp:spPr>
        <a:xfrm>
          <a:off x="3090399" y="1175630"/>
          <a:ext cx="887010" cy="443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….</a:t>
          </a:r>
          <a:endParaRPr lang="it-IT" sz="1000" kern="1200" dirty="0"/>
        </a:p>
      </dsp:txBody>
      <dsp:txXfrm>
        <a:off x="3103389" y="1188620"/>
        <a:ext cx="861030" cy="417525"/>
      </dsp:txXfrm>
    </dsp:sp>
    <dsp:sp modelId="{B13CFDBA-5DED-43DB-B924-923A8B1055C2}">
      <dsp:nvSpPr>
        <dsp:cNvPr id="0" name=""/>
        <dsp:cNvSpPr/>
      </dsp:nvSpPr>
      <dsp:spPr>
        <a:xfrm rot="2829178">
          <a:off x="1391818" y="1698157"/>
          <a:ext cx="521737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521737" y="17995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639643" y="1703109"/>
        <a:ext cx="26086" cy="26086"/>
      </dsp:txXfrm>
    </dsp:sp>
    <dsp:sp modelId="{B80EA52E-0CEF-4E87-8E2C-057AED6AE7AA}">
      <dsp:nvSpPr>
        <dsp:cNvPr id="0" name=""/>
        <dsp:cNvSpPr/>
      </dsp:nvSpPr>
      <dsp:spPr>
        <a:xfrm>
          <a:off x="1830089" y="1685662"/>
          <a:ext cx="887010" cy="443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/>
            <a:t>…</a:t>
          </a:r>
          <a:endParaRPr lang="it-IT" sz="1000" kern="1200" dirty="0"/>
        </a:p>
      </dsp:txBody>
      <dsp:txXfrm>
        <a:off x="1843079" y="1698652"/>
        <a:ext cx="861030" cy="417525"/>
      </dsp:txXfrm>
    </dsp:sp>
    <dsp:sp modelId="{5BB9BE23-8C04-433F-973F-27BA02835F48}">
      <dsp:nvSpPr>
        <dsp:cNvPr id="0" name=""/>
        <dsp:cNvSpPr/>
      </dsp:nvSpPr>
      <dsp:spPr>
        <a:xfrm>
          <a:off x="2717100" y="1889419"/>
          <a:ext cx="354804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354804" y="17995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2885632" y="1898544"/>
        <a:ext cx="17740" cy="17740"/>
      </dsp:txXfrm>
    </dsp:sp>
    <dsp:sp modelId="{E92B3347-CD56-4766-A367-1923DBE41716}">
      <dsp:nvSpPr>
        <dsp:cNvPr id="0" name=""/>
        <dsp:cNvSpPr/>
      </dsp:nvSpPr>
      <dsp:spPr>
        <a:xfrm>
          <a:off x="3071904" y="1685662"/>
          <a:ext cx="887010" cy="4435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err="1" smtClean="0"/>
            <a:t>……</a:t>
          </a:r>
          <a:endParaRPr lang="it-IT" sz="1000" kern="1200" dirty="0"/>
        </a:p>
      </dsp:txBody>
      <dsp:txXfrm>
        <a:off x="3084894" y="1698652"/>
        <a:ext cx="861030" cy="417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8733C-903D-4441-AECB-A7AEE721A568}">
      <dsp:nvSpPr>
        <dsp:cNvPr id="0" name=""/>
        <dsp:cNvSpPr/>
      </dsp:nvSpPr>
      <dsp:spPr>
        <a:xfrm rot="5400000">
          <a:off x="1725562" y="-738668"/>
          <a:ext cx="188046" cy="171255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700" kern="1200" dirty="0" smtClean="0"/>
            <a:t>Rilascio atti anagrafici</a:t>
          </a:r>
          <a:endParaRPr lang="it-IT" sz="700" kern="1200" dirty="0"/>
        </a:p>
      </dsp:txBody>
      <dsp:txXfrm rot="-5400000">
        <a:off x="963310" y="32764"/>
        <a:ext cx="1703371" cy="169686"/>
      </dsp:txXfrm>
    </dsp:sp>
    <dsp:sp modelId="{6DB93086-1C85-4B49-A1DB-B8E1074AF0DA}">
      <dsp:nvSpPr>
        <dsp:cNvPr id="0" name=""/>
        <dsp:cNvSpPr/>
      </dsp:nvSpPr>
      <dsp:spPr>
        <a:xfrm>
          <a:off x="0" y="77"/>
          <a:ext cx="963309" cy="2350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Attività di dettaglio 1</a:t>
          </a:r>
          <a:endParaRPr lang="it-IT" sz="700" kern="1200" dirty="0"/>
        </a:p>
      </dsp:txBody>
      <dsp:txXfrm>
        <a:off x="11475" y="11552"/>
        <a:ext cx="940359" cy="212107"/>
      </dsp:txXfrm>
    </dsp:sp>
    <dsp:sp modelId="{55017A89-6167-4AC2-A755-650DE1328E4A}">
      <dsp:nvSpPr>
        <dsp:cNvPr id="0" name=""/>
        <dsp:cNvSpPr/>
      </dsp:nvSpPr>
      <dsp:spPr>
        <a:xfrm rot="5400000">
          <a:off x="1725562" y="-491858"/>
          <a:ext cx="188046" cy="171255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700" kern="1200" dirty="0" smtClean="0"/>
            <a:t>Rilascio atti di stato civile</a:t>
          </a:r>
          <a:endParaRPr lang="it-IT" sz="700" kern="1200" dirty="0"/>
        </a:p>
      </dsp:txBody>
      <dsp:txXfrm rot="-5400000">
        <a:off x="963310" y="279574"/>
        <a:ext cx="1703371" cy="169686"/>
      </dsp:txXfrm>
    </dsp:sp>
    <dsp:sp modelId="{D54E0016-4D76-4835-B1FF-377E6D12E889}">
      <dsp:nvSpPr>
        <dsp:cNvPr id="0" name=""/>
        <dsp:cNvSpPr/>
      </dsp:nvSpPr>
      <dsp:spPr>
        <a:xfrm>
          <a:off x="0" y="246888"/>
          <a:ext cx="963309" cy="2350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Attività di dettaglio 2</a:t>
          </a:r>
          <a:endParaRPr lang="it-IT" sz="700" kern="1200" dirty="0"/>
        </a:p>
      </dsp:txBody>
      <dsp:txXfrm>
        <a:off x="11475" y="258363"/>
        <a:ext cx="940359" cy="212107"/>
      </dsp:txXfrm>
    </dsp:sp>
    <dsp:sp modelId="{86D960FB-9894-4B82-9DAF-997869A29032}">
      <dsp:nvSpPr>
        <dsp:cNvPr id="0" name=""/>
        <dsp:cNvSpPr/>
      </dsp:nvSpPr>
      <dsp:spPr>
        <a:xfrm rot="5400000">
          <a:off x="1725562" y="-245047"/>
          <a:ext cx="188046" cy="171255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700" kern="1200" dirty="0" smtClean="0"/>
            <a:t>Gestione cambi di residenza e domicilio</a:t>
          </a:r>
          <a:endParaRPr lang="it-IT" sz="700" kern="1200" dirty="0"/>
        </a:p>
      </dsp:txBody>
      <dsp:txXfrm rot="-5400000">
        <a:off x="963310" y="526385"/>
        <a:ext cx="1703371" cy="169686"/>
      </dsp:txXfrm>
    </dsp:sp>
    <dsp:sp modelId="{9F7F745C-AC7E-4740-8C83-20E59F39DFA7}">
      <dsp:nvSpPr>
        <dsp:cNvPr id="0" name=""/>
        <dsp:cNvSpPr/>
      </dsp:nvSpPr>
      <dsp:spPr>
        <a:xfrm>
          <a:off x="0" y="493699"/>
          <a:ext cx="963309" cy="2350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Attività di dettaglio 3</a:t>
          </a:r>
          <a:endParaRPr lang="it-IT" sz="700" kern="1200" dirty="0"/>
        </a:p>
      </dsp:txBody>
      <dsp:txXfrm>
        <a:off x="11475" y="505174"/>
        <a:ext cx="940359" cy="212107"/>
      </dsp:txXfrm>
    </dsp:sp>
    <dsp:sp modelId="{B8B5FDAA-2398-490A-A537-73BBF319ED1A}">
      <dsp:nvSpPr>
        <dsp:cNvPr id="0" name=""/>
        <dsp:cNvSpPr/>
      </dsp:nvSpPr>
      <dsp:spPr>
        <a:xfrm rot="5400000">
          <a:off x="1725562" y="1763"/>
          <a:ext cx="188046" cy="171255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700" kern="1200" dirty="0" smtClean="0"/>
            <a:t>Gestione altre attività anagrafiche</a:t>
          </a:r>
          <a:endParaRPr lang="it-IT" sz="700" kern="1200" dirty="0"/>
        </a:p>
      </dsp:txBody>
      <dsp:txXfrm rot="-5400000">
        <a:off x="963310" y="773195"/>
        <a:ext cx="1703371" cy="169686"/>
      </dsp:txXfrm>
    </dsp:sp>
    <dsp:sp modelId="{E45B1389-F519-400E-A248-36B5987A74B5}">
      <dsp:nvSpPr>
        <dsp:cNvPr id="0" name=""/>
        <dsp:cNvSpPr/>
      </dsp:nvSpPr>
      <dsp:spPr>
        <a:xfrm>
          <a:off x="0" y="740509"/>
          <a:ext cx="963309" cy="2350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Attività di dettaglio 4</a:t>
          </a:r>
          <a:endParaRPr lang="it-IT" sz="700" kern="1200" dirty="0"/>
        </a:p>
      </dsp:txBody>
      <dsp:txXfrm>
        <a:off x="11475" y="751984"/>
        <a:ext cx="940359" cy="212107"/>
      </dsp:txXfrm>
    </dsp:sp>
    <dsp:sp modelId="{BCD79420-C935-471F-8A7E-87D314AF5B73}">
      <dsp:nvSpPr>
        <dsp:cNvPr id="0" name=""/>
        <dsp:cNvSpPr/>
      </dsp:nvSpPr>
      <dsp:spPr>
        <a:xfrm rot="5400000">
          <a:off x="1725562" y="248573"/>
          <a:ext cx="188046" cy="171255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700" kern="1200" dirty="0" smtClean="0"/>
            <a:t>Celebrazione Matrimoni Civili</a:t>
          </a:r>
          <a:endParaRPr lang="it-IT" sz="700" kern="1200" dirty="0"/>
        </a:p>
      </dsp:txBody>
      <dsp:txXfrm rot="-5400000">
        <a:off x="963310" y="1020005"/>
        <a:ext cx="1703371" cy="169686"/>
      </dsp:txXfrm>
    </dsp:sp>
    <dsp:sp modelId="{5092F0FB-04E5-4876-950B-D32E5B0FF646}">
      <dsp:nvSpPr>
        <dsp:cNvPr id="0" name=""/>
        <dsp:cNvSpPr/>
      </dsp:nvSpPr>
      <dsp:spPr>
        <a:xfrm>
          <a:off x="0" y="987320"/>
          <a:ext cx="963309" cy="2350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Attività di dettaglio 5</a:t>
          </a:r>
          <a:endParaRPr lang="it-IT" sz="700" kern="1200" dirty="0"/>
        </a:p>
      </dsp:txBody>
      <dsp:txXfrm>
        <a:off x="11475" y="998795"/>
        <a:ext cx="940359" cy="212107"/>
      </dsp:txXfrm>
    </dsp:sp>
    <dsp:sp modelId="{411803C4-E43F-4752-87BA-FF4FCEE86DDF}">
      <dsp:nvSpPr>
        <dsp:cNvPr id="0" name=""/>
        <dsp:cNvSpPr/>
      </dsp:nvSpPr>
      <dsp:spPr>
        <a:xfrm rot="5400000">
          <a:off x="1725562" y="495384"/>
          <a:ext cx="188046" cy="171255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700" kern="1200" dirty="0" smtClean="0"/>
            <a:t>Rilascio carte d'identità</a:t>
          </a:r>
          <a:endParaRPr lang="it-IT" sz="700" kern="1200" dirty="0"/>
        </a:p>
      </dsp:txBody>
      <dsp:txXfrm rot="-5400000">
        <a:off x="963310" y="1266816"/>
        <a:ext cx="1703371" cy="169686"/>
      </dsp:txXfrm>
    </dsp:sp>
    <dsp:sp modelId="{F11DC667-AF52-4B0D-BE5E-71E327ED9296}">
      <dsp:nvSpPr>
        <dsp:cNvPr id="0" name=""/>
        <dsp:cNvSpPr/>
      </dsp:nvSpPr>
      <dsp:spPr>
        <a:xfrm>
          <a:off x="0" y="1234131"/>
          <a:ext cx="963309" cy="2350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Attività di dettaglio 6</a:t>
          </a:r>
          <a:endParaRPr lang="it-IT" sz="700" kern="1200" dirty="0"/>
        </a:p>
      </dsp:txBody>
      <dsp:txXfrm>
        <a:off x="11475" y="1245606"/>
        <a:ext cx="940359" cy="212107"/>
      </dsp:txXfrm>
    </dsp:sp>
    <dsp:sp modelId="{7BCF73C0-56F1-4742-9657-02EA4F56824B}">
      <dsp:nvSpPr>
        <dsp:cNvPr id="0" name=""/>
        <dsp:cNvSpPr/>
      </dsp:nvSpPr>
      <dsp:spPr>
        <a:xfrm rot="5400000">
          <a:off x="1725562" y="742195"/>
          <a:ext cx="188046" cy="171255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700" kern="1200" dirty="0" smtClean="0"/>
            <a:t>Atti di notorietà e autentiche</a:t>
          </a:r>
          <a:endParaRPr lang="it-IT" sz="700" kern="1200" dirty="0"/>
        </a:p>
      </dsp:txBody>
      <dsp:txXfrm rot="-5400000">
        <a:off x="963310" y="1513627"/>
        <a:ext cx="1703371" cy="169686"/>
      </dsp:txXfrm>
    </dsp:sp>
    <dsp:sp modelId="{8D6FE1E3-BBEA-45D5-8FBD-707DA39F4EA9}">
      <dsp:nvSpPr>
        <dsp:cNvPr id="0" name=""/>
        <dsp:cNvSpPr/>
      </dsp:nvSpPr>
      <dsp:spPr>
        <a:xfrm>
          <a:off x="0" y="1480941"/>
          <a:ext cx="963309" cy="2350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Attività di dettaglio 7</a:t>
          </a:r>
          <a:endParaRPr lang="it-IT" sz="700" kern="1200" dirty="0"/>
        </a:p>
      </dsp:txBody>
      <dsp:txXfrm>
        <a:off x="11475" y="1492416"/>
        <a:ext cx="940359" cy="212107"/>
      </dsp:txXfrm>
    </dsp:sp>
    <dsp:sp modelId="{78DC7EBE-5604-4A78-85FA-3B9B8844EE90}">
      <dsp:nvSpPr>
        <dsp:cNvPr id="0" name=""/>
        <dsp:cNvSpPr/>
      </dsp:nvSpPr>
      <dsp:spPr>
        <a:xfrm rot="5400000">
          <a:off x="1725562" y="989005"/>
          <a:ext cx="188046" cy="1712551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700" kern="1200" dirty="0" smtClean="0"/>
            <a:t>Rilascio tessere elettorali</a:t>
          </a:r>
          <a:endParaRPr lang="it-IT" sz="700" kern="1200" dirty="0"/>
        </a:p>
      </dsp:txBody>
      <dsp:txXfrm rot="-5400000">
        <a:off x="963310" y="1760437"/>
        <a:ext cx="1703371" cy="169686"/>
      </dsp:txXfrm>
    </dsp:sp>
    <dsp:sp modelId="{2744B248-725C-427D-9082-8EB084623F82}">
      <dsp:nvSpPr>
        <dsp:cNvPr id="0" name=""/>
        <dsp:cNvSpPr/>
      </dsp:nvSpPr>
      <dsp:spPr>
        <a:xfrm>
          <a:off x="0" y="1727752"/>
          <a:ext cx="963309" cy="2350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2667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kern="1200" dirty="0" smtClean="0"/>
            <a:t>Attività di dettaglio 8</a:t>
          </a:r>
          <a:endParaRPr lang="it-IT" sz="700" kern="1200" dirty="0"/>
        </a:p>
      </dsp:txBody>
      <dsp:txXfrm>
        <a:off x="11475" y="1739227"/>
        <a:ext cx="940359" cy="212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E2C29-4BB8-4A38-A074-476213FB8273}">
      <dsp:nvSpPr>
        <dsp:cNvPr id="0" name=""/>
        <dsp:cNvSpPr/>
      </dsp:nvSpPr>
      <dsp:spPr>
        <a:xfrm>
          <a:off x="0" y="916940"/>
          <a:ext cx="3634434" cy="218066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Dotazione organica standard al netto delle esternalizzazioni</a:t>
          </a:r>
          <a:endParaRPr lang="it-IT" sz="3300" kern="1200" dirty="0"/>
        </a:p>
      </dsp:txBody>
      <dsp:txXfrm>
        <a:off x="0" y="916940"/>
        <a:ext cx="3634434" cy="2180660"/>
      </dsp:txXfrm>
    </dsp:sp>
    <dsp:sp modelId="{A1B1E271-E17F-496D-A2E8-6021A82294AB}">
      <dsp:nvSpPr>
        <dsp:cNvPr id="0" name=""/>
        <dsp:cNvSpPr/>
      </dsp:nvSpPr>
      <dsp:spPr>
        <a:xfrm>
          <a:off x="3999741" y="941669"/>
          <a:ext cx="3634434" cy="2180660"/>
        </a:xfrm>
        <a:prstGeom prst="rect">
          <a:avLst/>
        </a:prstGeom>
        <a:solidFill>
          <a:schemeClr val="accent2">
            <a:shade val="80000"/>
            <a:hueOff val="703792"/>
            <a:satOff val="-57388"/>
            <a:lumOff val="371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Costo unitario standard per il servizio</a:t>
          </a:r>
          <a:endParaRPr lang="it-IT" sz="3300" kern="1200" dirty="0"/>
        </a:p>
      </dsp:txBody>
      <dsp:txXfrm>
        <a:off x="3999741" y="941669"/>
        <a:ext cx="3634434" cy="2180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DAD68-0B51-4751-AD8A-B5923C761EB9}" type="datetimeFigureOut">
              <a:rPr lang="it-IT" smtClean="0"/>
              <a:pPr/>
              <a:t>13/10/2015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275" y="9431813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C6CDB-2E8A-4823-8096-B19BC1D77EBA}" type="slidenum">
              <a:rPr lang="it-IT" b="1" smtClean="0"/>
              <a:pPr/>
              <a:t>‹N›</a:t>
            </a:fld>
            <a:endParaRPr lang="it-IT" b="1"/>
          </a:p>
        </p:txBody>
      </p:sp>
    </p:spTree>
    <p:extLst>
      <p:ext uri="{BB962C8B-B14F-4D97-AF65-F5344CB8AC3E}">
        <p14:creationId xmlns:p14="http://schemas.microsoft.com/office/powerpoint/2010/main" val="3916541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4388"/>
            <a:ext cx="534035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6357" y="5076662"/>
            <a:ext cx="6044496" cy="48100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4" y="6"/>
            <a:ext cx="3279664" cy="5332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0231" algn="l"/>
                <a:tab pos="1440463" algn="l"/>
                <a:tab pos="2160697" algn="l"/>
                <a:tab pos="2880932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5960" y="6"/>
            <a:ext cx="3281252" cy="5332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0231" algn="l"/>
                <a:tab pos="1440463" algn="l"/>
                <a:tab pos="2160697" algn="l"/>
                <a:tab pos="2880932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4" y="10154923"/>
            <a:ext cx="3279664" cy="5332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0231" algn="l"/>
                <a:tab pos="1440463" algn="l"/>
                <a:tab pos="2160697" algn="l"/>
                <a:tab pos="2880932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5960" y="10154923"/>
            <a:ext cx="3281252" cy="5332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0231" algn="l"/>
                <a:tab pos="1440463" algn="l"/>
                <a:tab pos="2160697" algn="l"/>
                <a:tab pos="2880932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</a:defRPr>
            </a:lvl1pPr>
          </a:lstStyle>
          <a:p>
            <a:pPr>
              <a:defRPr/>
            </a:pPr>
            <a:fld id="{48FFAB26-A3BF-4BE3-9FAA-CC8C1711A3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56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8FFAB26-A3BF-4BE3-9FAA-CC8C1711A3AD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 userDrawn="1"/>
        </p:nvSpPr>
        <p:spPr bwMode="auto">
          <a:xfrm>
            <a:off x="2198688" y="6608763"/>
            <a:ext cx="6945312" cy="2492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80000" rIns="180000" bIns="180000" anchor="ctr"/>
          <a:lstStyle/>
          <a:p>
            <a:pPr eaLnBrk="0">
              <a:spcBef>
                <a:spcPct val="50000"/>
              </a:spcBef>
              <a:buClr>
                <a:srgbClr val="CC0000"/>
              </a:buClr>
            </a:pPr>
            <a:r>
              <a:rPr lang="it-IT" sz="1400" b="1" i="1" dirty="0">
                <a:solidFill>
                  <a:srgbClr val="000000"/>
                </a:solidFill>
              </a:rPr>
              <a:t>     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-2" y="6608763"/>
            <a:ext cx="9144001" cy="249237"/>
          </a:xfrm>
          <a:prstGeom prst="rect">
            <a:avLst/>
          </a:prstGeom>
          <a:solidFill>
            <a:srgbClr val="8E0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80000" rIns="180000" bIns="180000" anchor="ctr"/>
          <a:lstStyle/>
          <a:p>
            <a:pPr eaLnBrk="0">
              <a:spcBef>
                <a:spcPct val="50000"/>
              </a:spcBef>
              <a:buClr>
                <a:srgbClr val="CC0000"/>
              </a:buClr>
            </a:pPr>
            <a:r>
              <a:rPr lang="en-US" sz="800" i="1" dirty="0" err="1" smtClean="0">
                <a:solidFill>
                  <a:schemeClr val="bg1"/>
                </a:solidFill>
              </a:rPr>
              <a:t>SmartCity</a:t>
            </a:r>
            <a:r>
              <a:rPr lang="en-US" sz="800" i="1" dirty="0" smtClean="0">
                <a:solidFill>
                  <a:schemeClr val="bg1"/>
                </a:solidFill>
              </a:rPr>
              <a:t> Exhibition 2015 ”Citizen Data Festival”                                                                                                                                 </a:t>
            </a:r>
            <a:r>
              <a:rPr lang="it-IT" sz="800" i="1" dirty="0" smtClean="0">
                <a:solidFill>
                  <a:schemeClr val="bg1"/>
                </a:solidFill>
              </a:rPr>
              <a:t>"</a:t>
            </a:r>
            <a:r>
              <a:rPr lang="it-IT" sz="800" i="1" dirty="0" err="1" smtClean="0">
                <a:solidFill>
                  <a:schemeClr val="bg1"/>
                </a:solidFill>
              </a:rPr>
              <a:t>OpenCivitas</a:t>
            </a:r>
            <a:r>
              <a:rPr lang="it-IT" sz="800" i="1" dirty="0" smtClean="0">
                <a:solidFill>
                  <a:schemeClr val="bg1"/>
                </a:solidFill>
              </a:rPr>
              <a:t>: costruire efficienza con i dati degli enti locali"  </a:t>
            </a:r>
            <a:endParaRPr lang="it-IT" sz="800" i="1" dirty="0">
              <a:solidFill>
                <a:schemeClr val="bg1"/>
              </a:solidFill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8869363" y="6611938"/>
            <a:ext cx="274637" cy="249237"/>
          </a:xfrm>
          <a:prstGeom prst="rect">
            <a:avLst/>
          </a:prstGeom>
          <a:solidFill>
            <a:srgbClr val="8E0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80000" rIns="180000" bIns="180000" anchor="ctr"/>
          <a:lstStyle/>
          <a:p>
            <a:pPr eaLnBrk="0">
              <a:spcBef>
                <a:spcPct val="50000"/>
              </a:spcBef>
              <a:buClr>
                <a:srgbClr val="CC0000"/>
              </a:buClr>
            </a:pPr>
            <a:endParaRPr lang="it-IT" sz="1400">
              <a:solidFill>
                <a:srgbClr val="000000"/>
              </a:solidFill>
            </a:endParaRP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88913" y="3489325"/>
            <a:ext cx="8764587" cy="428625"/>
          </a:xfrm>
        </p:spPr>
        <p:txBody>
          <a:bodyPr anchor="b"/>
          <a:lstStyle>
            <a:lvl1pPr algn="r">
              <a:defRPr sz="2800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8913" y="4127500"/>
            <a:ext cx="8764587" cy="273050"/>
          </a:xfrm>
          <a:ln w="9525"/>
        </p:spPr>
        <p:txBody>
          <a:bodyPr/>
          <a:lstStyle>
            <a:lvl1pPr marL="0" indent="0" algn="r">
              <a:spcBef>
                <a:spcPct val="0"/>
              </a:spcBef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07" y="169541"/>
            <a:ext cx="2105181" cy="521797"/>
          </a:xfrm>
          <a:prstGeom prst="rect">
            <a:avLst/>
          </a:prstGeom>
        </p:spPr>
      </p:pic>
      <p:sp>
        <p:nvSpPr>
          <p:cNvPr id="10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0400" y="6243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D80C8-D1A7-4CAA-8604-C371D75FA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3741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9525"/>
            <a:ext cx="2895600" cy="501650"/>
          </a:xfrm>
          <a:prstGeom prst="rect">
            <a:avLst/>
          </a:prstGeom>
        </p:spPr>
        <p:txBody>
          <a:bodyPr/>
          <a:lstStyle>
            <a:lvl1pPr eaLnBrk="0">
              <a:spcBef>
                <a:spcPct val="50000"/>
              </a:spcBef>
              <a:buClr>
                <a:srgbClr val="CC0000"/>
              </a:buClr>
              <a:defRPr sz="1400"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97700" y="63849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icrosoft YaHei" charset="-122"/>
              </a:defRPr>
            </a:lvl1pPr>
          </a:lstStyle>
          <a:p>
            <a:pPr>
              <a:defRPr/>
            </a:pPr>
            <a:fld id="{1EADB422-C59F-40C5-96A0-B2129B9BBA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762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3525" y="180975"/>
            <a:ext cx="1997075" cy="57594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0713" y="180975"/>
            <a:ext cx="5840412" cy="57594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9525"/>
            <a:ext cx="2895600" cy="501650"/>
          </a:xfrm>
          <a:prstGeom prst="rect">
            <a:avLst/>
          </a:prstGeom>
        </p:spPr>
        <p:txBody>
          <a:bodyPr/>
          <a:lstStyle>
            <a:lvl1pPr eaLnBrk="0">
              <a:spcBef>
                <a:spcPct val="50000"/>
              </a:spcBef>
              <a:buClr>
                <a:srgbClr val="CC0000"/>
              </a:buClr>
              <a:defRPr sz="1400"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97700" y="63849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icrosoft YaHei" charset="-122"/>
              </a:defRPr>
            </a:lvl1pPr>
          </a:lstStyle>
          <a:p>
            <a:pPr>
              <a:defRPr/>
            </a:pPr>
            <a:fld id="{AD8846B7-ED14-4F6F-8BE5-55A0D1BEE6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31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20713" y="180975"/>
            <a:ext cx="7989887" cy="575945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9525"/>
            <a:ext cx="2895600" cy="501650"/>
          </a:xfrm>
          <a:prstGeom prst="rect">
            <a:avLst/>
          </a:prstGeom>
        </p:spPr>
        <p:txBody>
          <a:bodyPr/>
          <a:lstStyle>
            <a:lvl1pPr eaLnBrk="0">
              <a:spcBef>
                <a:spcPct val="50000"/>
              </a:spcBef>
              <a:buClr>
                <a:srgbClr val="CC0000"/>
              </a:buClr>
              <a:defRPr sz="1400"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97700" y="63849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icrosoft YaHei" charset="-122"/>
              </a:defRPr>
            </a:lvl1pPr>
          </a:lstStyle>
          <a:p>
            <a:pPr>
              <a:defRPr/>
            </a:pPr>
            <a:fld id="{5037AB02-75A9-4DDA-BCDB-494FE6BE76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48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0713" y="180975"/>
            <a:ext cx="6796087" cy="3651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98500" y="1193800"/>
            <a:ext cx="7912100" cy="4746625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una tabella</a:t>
            </a:r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>
          <a:xfrm>
            <a:off x="3124200" y="6359525"/>
            <a:ext cx="2895600" cy="501650"/>
          </a:xfrm>
          <a:prstGeom prst="rect">
            <a:avLst/>
          </a:prstGeom>
        </p:spPr>
        <p:txBody>
          <a:bodyPr/>
          <a:lstStyle>
            <a:lvl1pPr eaLnBrk="0">
              <a:spcBef>
                <a:spcPct val="50000"/>
              </a:spcBef>
              <a:buClr>
                <a:srgbClr val="CC0000"/>
              </a:buClr>
              <a:defRPr sz="1400"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997700" y="63849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icrosoft YaHei" charset="-122"/>
              </a:defRPr>
            </a:lvl1pPr>
          </a:lstStyle>
          <a:p>
            <a:pPr>
              <a:defRPr/>
            </a:pPr>
            <a:fld id="{E9F420F3-2084-472E-BB2A-DD2E0818A9F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-2" y="6608763"/>
            <a:ext cx="9144001" cy="249237"/>
          </a:xfrm>
          <a:prstGeom prst="rect">
            <a:avLst/>
          </a:prstGeom>
          <a:solidFill>
            <a:srgbClr val="8E0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80000" rIns="180000" bIns="180000" anchor="ctr"/>
          <a:lstStyle/>
          <a:p>
            <a:pPr eaLnBrk="0">
              <a:spcBef>
                <a:spcPct val="50000"/>
              </a:spcBef>
              <a:buClr>
                <a:srgbClr val="CC0000"/>
              </a:buClr>
            </a:pPr>
            <a:r>
              <a:rPr lang="en-US" sz="800" i="1" dirty="0" err="1" smtClean="0">
                <a:solidFill>
                  <a:schemeClr val="bg1"/>
                </a:solidFill>
              </a:rPr>
              <a:t>SmartCity</a:t>
            </a:r>
            <a:r>
              <a:rPr lang="en-US" sz="800" i="1" dirty="0" smtClean="0">
                <a:solidFill>
                  <a:schemeClr val="bg1"/>
                </a:solidFill>
              </a:rPr>
              <a:t> Exhibition 2015 ”Citizen Data Festival”                                                                                                                                 </a:t>
            </a:r>
            <a:r>
              <a:rPr lang="it-IT" sz="800" i="1" dirty="0" smtClean="0">
                <a:solidFill>
                  <a:schemeClr val="bg1"/>
                </a:solidFill>
              </a:rPr>
              <a:t>"</a:t>
            </a:r>
            <a:r>
              <a:rPr lang="it-IT" sz="800" i="1" dirty="0" err="1" smtClean="0">
                <a:solidFill>
                  <a:schemeClr val="bg1"/>
                </a:solidFill>
              </a:rPr>
              <a:t>OpenCivitas</a:t>
            </a:r>
            <a:r>
              <a:rPr lang="it-IT" sz="800" i="1" dirty="0" smtClean="0">
                <a:solidFill>
                  <a:schemeClr val="bg1"/>
                </a:solidFill>
              </a:rPr>
              <a:t>: costruire efficienza con i dati degli enti locali"  </a:t>
            </a:r>
            <a:endParaRPr lang="it-IT" sz="800" i="1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10399" y="6243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D80C8-D1A7-4CAA-8604-C371D75FAE7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365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888"/>
            <a:ext cx="3048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25463" y="673100"/>
            <a:ext cx="8604250" cy="3698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it-IT" dirty="0"/>
          </a:p>
        </p:txBody>
      </p:sp>
      <p:sp>
        <p:nvSpPr>
          <p:cNvPr id="6" name="Rettangolo 8"/>
          <p:cNvSpPr>
            <a:spLocks noChangeArrowheads="1"/>
          </p:cNvSpPr>
          <p:nvPr/>
        </p:nvSpPr>
        <p:spPr bwMode="auto">
          <a:xfrm>
            <a:off x="2484438" y="6434138"/>
            <a:ext cx="6659562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>
              <a:spcBef>
                <a:spcPct val="50000"/>
              </a:spcBef>
              <a:buClr>
                <a:srgbClr val="CC0000"/>
              </a:buClr>
            </a:pPr>
            <a:r>
              <a:rPr lang="it-IT" sz="1400" b="1" i="1" dirty="0">
                <a:solidFill>
                  <a:srgbClr val="000000"/>
                </a:solidFill>
              </a:rPr>
              <a:t>Dipartimento Organizzazione e Risorse </a:t>
            </a:r>
            <a:r>
              <a:rPr lang="it-IT" sz="1400" b="1" i="1" dirty="0" smtClean="0">
                <a:solidFill>
                  <a:srgbClr val="000000"/>
                </a:solidFill>
              </a:rPr>
              <a:t>Umane</a:t>
            </a:r>
            <a:endParaRPr lang="it-IT" sz="1400" b="1" i="1" dirty="0">
              <a:solidFill>
                <a:srgbClr val="00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2401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6"/>
          <p:cNvSpPr>
            <a:spLocks noChangeArrowheads="1"/>
          </p:cNvSpPr>
          <p:nvPr/>
        </p:nvSpPr>
        <p:spPr bwMode="auto">
          <a:xfrm>
            <a:off x="2484438" y="6434138"/>
            <a:ext cx="6659562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>
              <a:spcBef>
                <a:spcPct val="50000"/>
              </a:spcBef>
              <a:buClr>
                <a:srgbClr val="CC0000"/>
              </a:buClr>
            </a:pPr>
            <a:r>
              <a:rPr lang="it-IT" sz="1400" b="1" i="1" dirty="0">
                <a:solidFill>
                  <a:srgbClr val="000000"/>
                </a:solidFill>
              </a:rPr>
              <a:t>Dipartimento Organizzazione e Risorse </a:t>
            </a:r>
            <a:r>
              <a:rPr lang="it-IT" sz="1400" b="1" i="1" dirty="0" smtClean="0">
                <a:solidFill>
                  <a:srgbClr val="000000"/>
                </a:solidFill>
              </a:rPr>
              <a:t>Umane</a:t>
            </a:r>
            <a:endParaRPr lang="it-IT" sz="1400" b="1" i="1" dirty="0">
              <a:solidFill>
                <a:srgbClr val="00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879850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30750" y="1193800"/>
            <a:ext cx="3879850" cy="474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40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2484438" y="6434138"/>
            <a:ext cx="6659562" cy="292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>
              <a:spcBef>
                <a:spcPct val="50000"/>
              </a:spcBef>
              <a:buClr>
                <a:srgbClr val="CC0000"/>
              </a:buClr>
            </a:pPr>
            <a:r>
              <a:rPr lang="it-IT" sz="1400" b="1" i="1" dirty="0">
                <a:solidFill>
                  <a:srgbClr val="000000"/>
                </a:solidFill>
              </a:rPr>
              <a:t>Dipartimento Organizzazione e Risorse </a:t>
            </a:r>
            <a:r>
              <a:rPr lang="it-IT" sz="1400" b="1" i="1" dirty="0" smtClean="0">
                <a:solidFill>
                  <a:srgbClr val="000000"/>
                </a:solidFill>
              </a:rPr>
              <a:t>Umane</a:t>
            </a:r>
            <a:endParaRPr lang="it-IT" sz="1400" b="1" i="1" dirty="0">
              <a:solidFill>
                <a:srgbClr val="000000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21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4"/>
          <p:cNvSpPr>
            <a:spLocks noChangeArrowheads="1"/>
          </p:cNvSpPr>
          <p:nvPr userDrawn="1"/>
        </p:nvSpPr>
        <p:spPr bwMode="auto">
          <a:xfrm>
            <a:off x="-2" y="6608763"/>
            <a:ext cx="9144001" cy="249237"/>
          </a:xfrm>
          <a:prstGeom prst="rect">
            <a:avLst/>
          </a:prstGeom>
          <a:solidFill>
            <a:srgbClr val="8E0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0" tIns="180000" rIns="180000" bIns="180000" anchor="ctr"/>
          <a:lstStyle/>
          <a:p>
            <a:pPr eaLnBrk="0">
              <a:spcBef>
                <a:spcPct val="50000"/>
              </a:spcBef>
              <a:buClr>
                <a:srgbClr val="CC0000"/>
              </a:buClr>
            </a:pPr>
            <a:r>
              <a:rPr lang="en-US" sz="800" i="1" dirty="0" err="1" smtClean="0">
                <a:solidFill>
                  <a:schemeClr val="bg1"/>
                </a:solidFill>
              </a:rPr>
              <a:t>SmartCity</a:t>
            </a:r>
            <a:r>
              <a:rPr lang="en-US" sz="800" i="1" dirty="0" smtClean="0">
                <a:solidFill>
                  <a:schemeClr val="bg1"/>
                </a:solidFill>
              </a:rPr>
              <a:t> Exhibition 2015 ”Citizen Data Festival”                                                                                                                                 </a:t>
            </a:r>
            <a:r>
              <a:rPr lang="it-IT" sz="800" i="1" dirty="0" smtClean="0">
                <a:solidFill>
                  <a:schemeClr val="bg1"/>
                </a:solidFill>
              </a:rPr>
              <a:t>"</a:t>
            </a:r>
            <a:r>
              <a:rPr lang="it-IT" sz="800" i="1" dirty="0" err="1" smtClean="0">
                <a:solidFill>
                  <a:schemeClr val="bg1"/>
                </a:solidFill>
              </a:rPr>
              <a:t>OpenCivitas</a:t>
            </a:r>
            <a:r>
              <a:rPr lang="it-IT" sz="800" i="1" dirty="0" smtClean="0">
                <a:solidFill>
                  <a:schemeClr val="bg1"/>
                </a:solidFill>
              </a:rPr>
              <a:t>: costruire efficienza con i dati degli enti locali"  </a:t>
            </a:r>
            <a:endParaRPr lang="it-IT" sz="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0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6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97700" y="63849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icrosoft YaHei" charset="-122"/>
              </a:defRPr>
            </a:lvl1pPr>
          </a:lstStyle>
          <a:p>
            <a:pPr>
              <a:defRPr/>
            </a:pPr>
            <a:fld id="{88D4C3D1-F092-48F8-A07B-3922E4C6D2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59525"/>
            <a:ext cx="2895600" cy="501650"/>
          </a:xfrm>
          <a:prstGeom prst="rect">
            <a:avLst/>
          </a:prstGeom>
        </p:spPr>
        <p:txBody>
          <a:bodyPr/>
          <a:lstStyle>
            <a:lvl1pPr eaLnBrk="0">
              <a:spcBef>
                <a:spcPct val="50000"/>
              </a:spcBef>
              <a:buClr>
                <a:srgbClr val="CC0000"/>
              </a:buClr>
              <a:defRPr sz="1400">
                <a:solidFill>
                  <a:srgbClr val="000000"/>
                </a:solidFill>
                <a:ea typeface="Microsoft YaHei" charset="-122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97700" y="63849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Microsoft YaHei" charset="-122"/>
              </a:defRPr>
            </a:lvl1pPr>
          </a:lstStyle>
          <a:p>
            <a:pPr>
              <a:defRPr/>
            </a:pPr>
            <a:fld id="{524130D5-9037-42AD-99A7-62E4806F03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97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193800"/>
            <a:ext cx="7912100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35"/>
          <p:cNvSpPr>
            <a:spLocks noGrp="1" noChangeArrowheads="1"/>
          </p:cNvSpPr>
          <p:nvPr>
            <p:ph type="title"/>
          </p:nvPr>
        </p:nvSpPr>
        <p:spPr bwMode="auto">
          <a:xfrm>
            <a:off x="620713" y="180975"/>
            <a:ext cx="6796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Fare clic per modificare stile</a:t>
            </a:r>
          </a:p>
        </p:txBody>
      </p:sp>
      <p:sp>
        <p:nvSpPr>
          <p:cNvPr id="1030" name="Rectangle 21"/>
          <p:cNvSpPr>
            <a:spLocks noChangeArrowheads="1"/>
          </p:cNvSpPr>
          <p:nvPr/>
        </p:nvSpPr>
        <p:spPr bwMode="auto">
          <a:xfrm>
            <a:off x="609600" y="687388"/>
            <a:ext cx="8534400" cy="42862"/>
          </a:xfrm>
          <a:prstGeom prst="rect">
            <a:avLst/>
          </a:prstGeom>
          <a:solidFill>
            <a:srgbClr val="8101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800">
              <a:solidFill>
                <a:srgbClr val="95012B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67" y="0"/>
            <a:ext cx="1891933" cy="46894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D80C8-D1A7-4CAA-8604-C371D75FAE7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1" r:id="rId7"/>
    <p:sldLayoutId id="2147484718" r:id="rId8"/>
    <p:sldLayoutId id="2147484719" r:id="rId9"/>
    <p:sldLayoutId id="2147484720" r:id="rId10"/>
    <p:sldLayoutId id="2147484721" r:id="rId11"/>
    <p:sldLayoutId id="2147484722" r:id="rId12"/>
    <p:sldLayoutId id="214748472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4D4D4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4D4D4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4D4D4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4D4D4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defTabSz="195263" rtl="0" eaLnBrk="0" fontAlgn="base" hangingPunct="0">
        <a:spcBef>
          <a:spcPct val="50000"/>
        </a:spcBef>
        <a:spcAft>
          <a:spcPct val="0"/>
        </a:spcAft>
        <a:buClr>
          <a:srgbClr val="810126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195263" rtl="0" eaLnBrk="0" fontAlgn="base" hangingPunct="0">
        <a:spcBef>
          <a:spcPct val="0"/>
        </a:spcBef>
        <a:spcAft>
          <a:spcPct val="0"/>
        </a:spcAft>
        <a:buClr>
          <a:srgbClr val="810126"/>
        </a:buClr>
        <a:buChar char="»"/>
        <a:defRPr>
          <a:solidFill>
            <a:schemeClr val="tx1"/>
          </a:solidFill>
          <a:latin typeface="+mn-lt"/>
        </a:defRPr>
      </a:lvl2pPr>
      <a:lvl3pPr marL="1030288" indent="-342900" algn="l" defTabSz="195263" rtl="0" eaLnBrk="0" fontAlgn="base" hangingPunct="0">
        <a:spcBef>
          <a:spcPct val="0"/>
        </a:spcBef>
        <a:spcAft>
          <a:spcPct val="0"/>
        </a:spcAft>
        <a:buClr>
          <a:srgbClr val="810126"/>
        </a:buClr>
        <a:buChar char="-"/>
        <a:defRPr>
          <a:solidFill>
            <a:schemeClr val="tx1"/>
          </a:solidFill>
          <a:latin typeface="+mn-lt"/>
        </a:defRPr>
      </a:lvl3pPr>
      <a:lvl4pPr marL="1412875" indent="-381000" algn="l" defTabSz="195263" rtl="0" eaLnBrk="0" fontAlgn="base" hangingPunct="0">
        <a:spcBef>
          <a:spcPct val="0"/>
        </a:spcBef>
        <a:spcAft>
          <a:spcPct val="0"/>
        </a:spcAft>
        <a:buClr>
          <a:srgbClr val="810126"/>
        </a:buClr>
        <a:buChar char="-"/>
        <a:defRPr>
          <a:solidFill>
            <a:schemeClr val="tx1"/>
          </a:solidFill>
          <a:latin typeface="+mn-lt"/>
        </a:defRPr>
      </a:lvl4pPr>
      <a:lvl5pPr marL="1795463" indent="-381000" algn="l" defTabSz="195263" rtl="0" eaLnBrk="0" fontAlgn="base" hangingPunct="0">
        <a:spcBef>
          <a:spcPct val="0"/>
        </a:spcBef>
        <a:spcAft>
          <a:spcPct val="0"/>
        </a:spcAft>
        <a:buClr>
          <a:srgbClr val="810126"/>
        </a:buClr>
        <a:buChar char="-"/>
        <a:defRPr>
          <a:solidFill>
            <a:schemeClr val="tx1"/>
          </a:solidFill>
          <a:latin typeface="+mn-lt"/>
        </a:defRPr>
      </a:lvl5pPr>
      <a:lvl6pPr marL="2252663" indent="-381000" algn="l" defTabSz="195263" rtl="0" eaLnBrk="1" fontAlgn="base" hangingPunct="1">
        <a:spcBef>
          <a:spcPct val="0"/>
        </a:spcBef>
        <a:spcAft>
          <a:spcPct val="0"/>
        </a:spcAft>
        <a:buClr>
          <a:srgbClr val="810126"/>
        </a:buClr>
        <a:buChar char="-"/>
        <a:defRPr>
          <a:solidFill>
            <a:schemeClr val="tx1"/>
          </a:solidFill>
          <a:latin typeface="+mn-lt"/>
        </a:defRPr>
      </a:lvl6pPr>
      <a:lvl7pPr marL="2709863" indent="-381000" algn="l" defTabSz="195263" rtl="0" eaLnBrk="1" fontAlgn="base" hangingPunct="1">
        <a:spcBef>
          <a:spcPct val="0"/>
        </a:spcBef>
        <a:spcAft>
          <a:spcPct val="0"/>
        </a:spcAft>
        <a:buClr>
          <a:srgbClr val="810126"/>
        </a:buClr>
        <a:buChar char="-"/>
        <a:defRPr>
          <a:solidFill>
            <a:schemeClr val="tx1"/>
          </a:solidFill>
          <a:latin typeface="+mn-lt"/>
        </a:defRPr>
      </a:lvl7pPr>
      <a:lvl8pPr marL="3167063" indent="-381000" algn="l" defTabSz="195263" rtl="0" eaLnBrk="1" fontAlgn="base" hangingPunct="1">
        <a:spcBef>
          <a:spcPct val="0"/>
        </a:spcBef>
        <a:spcAft>
          <a:spcPct val="0"/>
        </a:spcAft>
        <a:buClr>
          <a:srgbClr val="810126"/>
        </a:buClr>
        <a:buChar char="-"/>
        <a:defRPr>
          <a:solidFill>
            <a:schemeClr val="tx1"/>
          </a:solidFill>
          <a:latin typeface="+mn-lt"/>
        </a:defRPr>
      </a:lvl8pPr>
      <a:lvl9pPr marL="3624263" indent="-381000" algn="l" defTabSz="195263" rtl="0" eaLnBrk="1" fontAlgn="base" hangingPunct="1">
        <a:spcBef>
          <a:spcPct val="0"/>
        </a:spcBef>
        <a:spcAft>
          <a:spcPct val="0"/>
        </a:spcAft>
        <a:buClr>
          <a:srgbClr val="810126"/>
        </a:buClr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268" y="3676251"/>
            <a:ext cx="1892294" cy="1618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24" y="5389041"/>
            <a:ext cx="1885596" cy="1120990"/>
          </a:xfrm>
          <a:prstGeom prst="rect">
            <a:avLst/>
          </a:prstGeom>
        </p:spPr>
      </p:pic>
      <p:sp>
        <p:nvSpPr>
          <p:cNvPr id="2" name="Scheda 1"/>
          <p:cNvSpPr/>
          <p:nvPr/>
        </p:nvSpPr>
        <p:spPr bwMode="auto">
          <a:xfrm>
            <a:off x="1201479" y="1850065"/>
            <a:ext cx="6528393" cy="1664371"/>
          </a:xfrm>
          <a:prstGeom prst="flowChartPunchedCard">
            <a:avLst/>
          </a:prstGeom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000" tIns="18000" rIns="18000" bIns="1800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1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«</a:t>
            </a:r>
            <a:r>
              <a:rPr lang="it-IT" sz="14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To </a:t>
            </a:r>
            <a:r>
              <a:rPr lang="it-IT" sz="1400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measure</a:t>
            </a:r>
            <a:r>
              <a:rPr lang="it-IT" sz="14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it-IT" sz="1400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is</a:t>
            </a:r>
            <a:r>
              <a:rPr lang="it-IT" sz="14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 to </a:t>
            </a:r>
            <a:r>
              <a:rPr lang="it-IT" sz="1400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know,if</a:t>
            </a:r>
            <a:r>
              <a:rPr lang="it-IT" sz="14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it-IT" sz="1400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you</a:t>
            </a:r>
            <a:r>
              <a:rPr lang="it-IT" sz="14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it-IT" sz="1400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cannot</a:t>
            </a:r>
            <a:r>
              <a:rPr lang="it-IT" sz="14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it-IT" sz="1400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measure</a:t>
            </a:r>
            <a:r>
              <a:rPr lang="it-IT" sz="14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it-IT" sz="1400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it</a:t>
            </a:r>
            <a:r>
              <a:rPr lang="it-IT" sz="14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it-IT" sz="1400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you</a:t>
            </a:r>
            <a:r>
              <a:rPr lang="it-IT" sz="14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it-IT" sz="1400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cannot</a:t>
            </a:r>
            <a:r>
              <a:rPr lang="it-IT" sz="14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it-IT" sz="1400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improve</a:t>
            </a:r>
            <a:r>
              <a:rPr lang="it-IT" sz="14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it-IT" sz="1400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it</a:t>
            </a:r>
            <a:r>
              <a:rPr lang="it-IT" sz="14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  <a:cs typeface="Arial" panose="020B0604020202020204" pitchFamily="34" charset="0"/>
              </a:rPr>
              <a:t>» </a:t>
            </a:r>
          </a:p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1100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ＭＳ Ｐゴシック" charset="-128"/>
              </a:rPr>
              <a:t>Lord William Thomson Kelvin (1824-1907)</a:t>
            </a:r>
            <a:endParaRPr lang="it-IT" sz="1100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ea typeface="ＭＳ Ｐゴシック" charset="-128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-634799" y="0"/>
            <a:ext cx="10905851" cy="22677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it-IT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it-IT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it-IT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COSTRUIRE EFFICIENZA CON I DATI DEGLI ENTI LOCALI</a:t>
            </a:r>
          </a:p>
          <a:p>
            <a:pPr algn="ctr"/>
            <a:endParaRPr lang="it-IT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it-IT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L’esperienza di Roma Capitale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86" y="4205736"/>
            <a:ext cx="1000125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8371"/>
            <a:ext cx="3136605" cy="2349426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66" y="4891372"/>
            <a:ext cx="1729997" cy="1405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91" b="95455" l="0" r="89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01063" y="5527363"/>
            <a:ext cx="765543" cy="55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riangolo isoscele 24"/>
          <p:cNvSpPr/>
          <p:nvPr/>
        </p:nvSpPr>
        <p:spPr bwMode="auto">
          <a:xfrm>
            <a:off x="3744686" y="5890077"/>
            <a:ext cx="501997" cy="221284"/>
          </a:xfrm>
          <a:prstGeom prst="triangle">
            <a:avLst/>
          </a:prstGeom>
          <a:solidFill>
            <a:schemeClr val="bg1"/>
          </a:solidFill>
          <a:ln w="936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endParaRPr lang="it-IT" sz="1100" b="1" dirty="0">
              <a:solidFill>
                <a:schemeClr val="bg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70" y="6111361"/>
            <a:ext cx="641266" cy="33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3038">
            <a:off x="3416085" y="5967377"/>
            <a:ext cx="3048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1297172" y="2179675"/>
            <a:ext cx="6815470" cy="26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Dott.ssa Addolorata Prisco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6145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720785"/>
            <a:ext cx="8751230" cy="525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asellaDiTesto 16"/>
          <p:cNvSpPr txBox="1"/>
          <p:nvPr/>
        </p:nvSpPr>
        <p:spPr>
          <a:xfrm>
            <a:off x="202019" y="797442"/>
            <a:ext cx="8803758" cy="55171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3200" b="1" dirty="0" smtClean="0">
                <a:latin typeface="Arial Black" pitchFamily="34" charset="0"/>
              </a:rPr>
              <a:t>Costruire Efficienza </a:t>
            </a:r>
            <a:r>
              <a:rPr lang="it-IT" sz="1400" b="1" dirty="0" smtClean="0">
                <a:latin typeface="Arial Black" pitchFamily="34" charset="0"/>
              </a:rPr>
              <a:t>con i dati degli Enti Locali</a:t>
            </a:r>
          </a:p>
          <a:p>
            <a:endParaRPr lang="it-IT" sz="4400" dirty="0" smtClean="0"/>
          </a:p>
          <a:p>
            <a:r>
              <a:rPr lang="it-IT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Il confronto interno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metodologia utilizzata: l’</a:t>
            </a:r>
            <a:r>
              <a:rPr lang="it-IT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Activity</a:t>
            </a:r>
            <a:r>
              <a:rPr lang="it-IT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Based</a:t>
            </a:r>
            <a:r>
              <a:rPr lang="it-IT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Costing</a:t>
            </a:r>
            <a:r>
              <a:rPr lang="it-IT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(A.B.C.)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La batteria integrata degli indicatori</a:t>
            </a:r>
          </a:p>
          <a:p>
            <a:endParaRPr lang="it-IT" dirty="0"/>
          </a:p>
          <a:p>
            <a:pPr lvl="0"/>
            <a:r>
              <a:rPr lang="it-IT" b="1" dirty="0" smtClean="0">
                <a:solidFill>
                  <a:srgbClr val="CC0000">
                    <a:lumMod val="75000"/>
                  </a:srgbClr>
                </a:solidFill>
              </a:rPr>
              <a:t>Il confronto con i macro indicatori esterni</a:t>
            </a:r>
            <a:endParaRPr lang="it-IT" b="1" dirty="0">
              <a:solidFill>
                <a:srgbClr val="CC0000">
                  <a:lumMod val="75000"/>
                </a:srgbClr>
              </a:solidFill>
            </a:endParaRPr>
          </a:p>
          <a:p>
            <a:pPr marL="108585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</a:rPr>
              <a:t>Opencivitas</a:t>
            </a:r>
          </a:p>
          <a:p>
            <a:pPr marL="1085850" lvl="1" indent="-1085850">
              <a:lnSpc>
                <a:spcPct val="100000"/>
              </a:lnSpc>
              <a:spcAft>
                <a:spcPts val="0"/>
              </a:spcAft>
            </a:pP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pPr marL="1085850" lvl="1" indent="-1085850">
              <a:lnSpc>
                <a:spcPct val="100000"/>
              </a:lnSpc>
              <a:spcAft>
                <a:spcPts val="0"/>
              </a:spcAft>
            </a:pPr>
            <a:r>
              <a:rPr lang="it-IT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Il confronto con gli standard</a:t>
            </a:r>
          </a:p>
          <a:p>
            <a:pPr marL="1085850" lvl="1" indent="-3429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ulteriori esigenze informative</a:t>
            </a:r>
            <a:endParaRPr lang="it-IT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70512" y="194449"/>
            <a:ext cx="871296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B90000"/>
                </a:solidFill>
              </a:rPr>
              <a:t>Agenda</a:t>
            </a:r>
            <a:endParaRPr lang="it-IT" b="1" dirty="0">
              <a:solidFill>
                <a:srgbClr val="B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59285" y="270328"/>
            <a:ext cx="602844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b="1" dirty="0" smtClean="0">
                <a:solidFill>
                  <a:srgbClr val="CC0000">
                    <a:lumMod val="75000"/>
                  </a:srgbClr>
                </a:solidFill>
              </a:rPr>
              <a:t>IL CONFRONTO CON I MACRO INDICATORI ESTERNI</a:t>
            </a:r>
            <a:endParaRPr lang="it-IT" b="1" dirty="0">
              <a:solidFill>
                <a:srgbClr val="CC0000">
                  <a:lumMod val="75000"/>
                </a:srgb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06055" y="798350"/>
            <a:ext cx="564776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L’utilizzo dei dati di Opencivitas – portale cittadini</a:t>
            </a:r>
            <a:endParaRPr lang="it-IT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227" y="1420550"/>
            <a:ext cx="6760092" cy="471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magine 15"/>
          <p:cNvPicPr/>
          <p:nvPr/>
        </p:nvPicPr>
        <p:blipFill>
          <a:blip r:embed="rId3" cstate="print">
            <a:clrChange>
              <a:clrFrom>
                <a:srgbClr val="009036"/>
              </a:clrFrom>
              <a:clrTo>
                <a:srgbClr val="0090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059" y="1165773"/>
            <a:ext cx="262508" cy="4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ttangolo 16"/>
          <p:cNvSpPr/>
          <p:nvPr/>
        </p:nvSpPr>
        <p:spPr>
          <a:xfrm>
            <a:off x="1051220" y="1201723"/>
            <a:ext cx="2286000" cy="3213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8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Servizi di Anagrafe, Stato Civile, Elettorale, Leva e Servizio Statistico</a:t>
            </a:r>
            <a:endParaRPr lang="it-IT" sz="800" b="1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21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803834" y="-27384"/>
            <a:ext cx="586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Calibri" pitchFamily="34" charset="0"/>
              </a:rPr>
              <a:t>Funzioni nel Settore Sociale al netto del servizio di asili nido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59285" y="270328"/>
            <a:ext cx="602844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b="1" dirty="0" smtClean="0">
                <a:solidFill>
                  <a:srgbClr val="CC0000">
                    <a:lumMod val="75000"/>
                  </a:srgbClr>
                </a:solidFill>
              </a:rPr>
              <a:t>IL CONFRONTO CON I MACRO INDICATORI ESTERNI</a:t>
            </a:r>
            <a:endParaRPr lang="it-IT" b="1" dirty="0">
              <a:solidFill>
                <a:srgbClr val="CC0000">
                  <a:lumMod val="75000"/>
                </a:srgb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06055" y="798350"/>
            <a:ext cx="564776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L’utilizzo dei dati di Opencivitas – portale cittadini</a:t>
            </a:r>
            <a:endParaRPr lang="it-IT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4" y="1995826"/>
            <a:ext cx="8020839" cy="397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ttangolo arrotondato 12"/>
          <p:cNvSpPr/>
          <p:nvPr/>
        </p:nvSpPr>
        <p:spPr>
          <a:xfrm>
            <a:off x="622194" y="1934044"/>
            <a:ext cx="1823293" cy="39670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/>
          <p:nvPr/>
        </p:nvPicPr>
        <p:blipFill>
          <a:blip r:embed="rId3" cstate="print">
            <a:clrChange>
              <a:clrFrom>
                <a:srgbClr val="009036"/>
              </a:clrFrom>
              <a:clrTo>
                <a:srgbClr val="0090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059" y="1165773"/>
            <a:ext cx="262508" cy="4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>
          <a:xfrm>
            <a:off x="1051220" y="1201723"/>
            <a:ext cx="2286000" cy="3213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8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Servizi di Anagrafe, Stato Civile, Elettorale, Leva e Servizio Statistico</a:t>
            </a:r>
            <a:endParaRPr lang="it-IT" sz="800" b="1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59285" y="270328"/>
            <a:ext cx="602844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t-IT" b="1" dirty="0" smtClean="0">
                <a:solidFill>
                  <a:srgbClr val="CC0000">
                    <a:lumMod val="75000"/>
                  </a:srgbClr>
                </a:solidFill>
              </a:rPr>
              <a:t>IL CONFRONTO CON I MACRO INDICATORI ESTERNI</a:t>
            </a:r>
            <a:endParaRPr lang="it-IT" b="1" dirty="0">
              <a:solidFill>
                <a:srgbClr val="CC0000">
                  <a:lumMod val="75000"/>
                </a:srgb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6055" y="798350"/>
            <a:ext cx="5929893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L’utilizzo dei dati di Opencivitas – portale Enti Locali</a:t>
            </a:r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24" y="2103141"/>
            <a:ext cx="7921256" cy="2806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/>
          <p:nvPr/>
        </p:nvPicPr>
        <p:blipFill>
          <a:blip r:embed="rId3" cstate="print">
            <a:clrChange>
              <a:clrFrom>
                <a:srgbClr val="009036"/>
              </a:clrFrom>
              <a:clrTo>
                <a:srgbClr val="0090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059" y="1165773"/>
            <a:ext cx="262508" cy="40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1051220" y="1201723"/>
            <a:ext cx="2286000" cy="3213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800" b="1" dirty="0" smtClean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rPr>
              <a:t>Servizi di Anagrafe, Stato Civile, Elettorale, Leva e Servizio Statistico</a:t>
            </a:r>
            <a:endParaRPr lang="it-IT" sz="800" b="1" dirty="0">
              <a:solidFill>
                <a:srgbClr val="0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720785"/>
            <a:ext cx="8751230" cy="525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asellaDiTesto 16"/>
          <p:cNvSpPr txBox="1"/>
          <p:nvPr/>
        </p:nvSpPr>
        <p:spPr>
          <a:xfrm>
            <a:off x="202019" y="797442"/>
            <a:ext cx="8803758" cy="55171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3200" b="1" dirty="0" smtClean="0">
                <a:latin typeface="Arial Black" pitchFamily="34" charset="0"/>
              </a:rPr>
              <a:t>Costruire Efficienza </a:t>
            </a:r>
            <a:r>
              <a:rPr lang="it-IT" sz="1400" b="1" dirty="0" smtClean="0">
                <a:latin typeface="Arial Black" pitchFamily="34" charset="0"/>
              </a:rPr>
              <a:t>con i dati degli Enti Locali</a:t>
            </a:r>
          </a:p>
          <a:p>
            <a:endParaRPr lang="it-IT" sz="4400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Il confronto interno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bg1"/>
                </a:solidFill>
              </a:rPr>
              <a:t>La metodologia utilizzata: l’</a:t>
            </a:r>
            <a:r>
              <a:rPr lang="it-IT" sz="2000" dirty="0" err="1" smtClean="0">
                <a:solidFill>
                  <a:schemeClr val="bg1"/>
                </a:solidFill>
              </a:rPr>
              <a:t>Activity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Based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Costing</a:t>
            </a:r>
            <a:r>
              <a:rPr lang="it-IT" sz="2000" dirty="0" smtClean="0">
                <a:solidFill>
                  <a:schemeClr val="bg1"/>
                </a:solidFill>
              </a:rPr>
              <a:t> (A.B.C.)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bg1"/>
                </a:solidFill>
              </a:rPr>
              <a:t>La batteria integrata degli indicatori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pPr lvl="0"/>
            <a:r>
              <a:rPr lang="it-IT" b="1" dirty="0" smtClean="0">
                <a:solidFill>
                  <a:schemeClr val="bg1"/>
                </a:solidFill>
              </a:rPr>
              <a:t>Il confronto con i macro indicatori esterni</a:t>
            </a:r>
            <a:endParaRPr lang="it-IT" b="1" dirty="0">
              <a:solidFill>
                <a:schemeClr val="bg1"/>
              </a:solidFill>
            </a:endParaRPr>
          </a:p>
          <a:p>
            <a:pPr marL="108585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bg1"/>
                </a:solidFill>
              </a:rPr>
              <a:t>Opencivitas</a:t>
            </a:r>
          </a:p>
          <a:p>
            <a:pPr marL="1085850" lvl="1" indent="-1085850">
              <a:lnSpc>
                <a:spcPct val="100000"/>
              </a:lnSpc>
              <a:spcAft>
                <a:spcPts val="0"/>
              </a:spcAft>
            </a:pP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pPr marL="1085850" lvl="1" indent="-1085850">
              <a:lnSpc>
                <a:spcPct val="100000"/>
              </a:lnSpc>
              <a:spcAft>
                <a:spcPts val="0"/>
              </a:spcAft>
            </a:pP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Il confronto con gli standard</a:t>
            </a:r>
          </a:p>
          <a:p>
            <a:pPr marL="1085850" lvl="1" indent="-3429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</a:rPr>
              <a:t>Le ulteriori esigenze informative</a:t>
            </a:r>
            <a:endParaRPr lang="it-IT" sz="20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70512" y="194449"/>
            <a:ext cx="871296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B90000"/>
                </a:solidFill>
              </a:rPr>
              <a:t>Agenda</a:t>
            </a:r>
            <a:endParaRPr lang="it-IT" b="1" dirty="0">
              <a:solidFill>
                <a:srgbClr val="B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080" y="329610"/>
            <a:ext cx="6796087" cy="307777"/>
          </a:xfrm>
        </p:spPr>
        <p:txBody>
          <a:bodyPr/>
          <a:lstStyle/>
          <a:p>
            <a:pPr marL="1085850" lvl="1" indent="-1085850">
              <a:lnSpc>
                <a:spcPct val="100000"/>
              </a:lnSpc>
              <a:spcAft>
                <a:spcPts val="0"/>
              </a:spcAft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</a:rPr>
              <a:t>IL CONFRONTO CON GLI STANDARD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-233916" y="672098"/>
            <a:ext cx="5092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5850" lvl="1" indent="-342900">
              <a:lnSpc>
                <a:spcPct val="100000"/>
              </a:lnSpc>
              <a:spcAft>
                <a:spcPts val="600"/>
              </a:spcAft>
            </a:pPr>
            <a:r>
              <a:rPr lang="it-IT" sz="2000" b="1" dirty="0" smtClean="0"/>
              <a:t>Le ulteriori esigenze informative</a:t>
            </a:r>
            <a:endParaRPr lang="it-IT" sz="2000" b="1" dirty="0"/>
          </a:p>
        </p:txBody>
      </p:sp>
      <p:graphicFrame>
        <p:nvGraphicFramePr>
          <p:cNvPr id="6" name="Diagramma 5"/>
          <p:cNvGraphicFramePr/>
          <p:nvPr/>
        </p:nvGraphicFramePr>
        <p:xfrm>
          <a:off x="786810" y="1141818"/>
          <a:ext cx="76341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tangolo 7"/>
          <p:cNvSpPr/>
          <p:nvPr/>
        </p:nvSpPr>
        <p:spPr bwMode="auto">
          <a:xfrm>
            <a:off x="850604" y="4571999"/>
            <a:ext cx="7612911" cy="9144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3200" b="1" i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elementi per la decisione </a:t>
            </a:r>
            <a:r>
              <a:rPr lang="it-IT" sz="3200" b="1" i="1" dirty="0" err="1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make</a:t>
            </a:r>
            <a:r>
              <a:rPr lang="it-IT" sz="3200" b="1" i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 or </a:t>
            </a:r>
            <a:r>
              <a:rPr lang="it-IT" sz="3200" b="1" i="1" dirty="0" err="1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buy</a:t>
            </a:r>
            <a:endParaRPr lang="it-IT" sz="3200" b="1" i="1" dirty="0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2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720785"/>
            <a:ext cx="8751230" cy="525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asellaDiTesto 16"/>
          <p:cNvSpPr txBox="1"/>
          <p:nvPr/>
        </p:nvSpPr>
        <p:spPr>
          <a:xfrm>
            <a:off x="202019" y="797442"/>
            <a:ext cx="8803758" cy="55171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3200" b="1" dirty="0" smtClean="0">
                <a:latin typeface="Arial Black" pitchFamily="34" charset="0"/>
              </a:rPr>
              <a:t>Costruire Efficienza </a:t>
            </a:r>
            <a:r>
              <a:rPr lang="it-IT" sz="1400" b="1" dirty="0" smtClean="0">
                <a:latin typeface="Arial Black" pitchFamily="34" charset="0"/>
              </a:rPr>
              <a:t>con i dati degli Enti Locali</a:t>
            </a:r>
          </a:p>
          <a:p>
            <a:endParaRPr lang="it-IT" sz="4400" dirty="0" smtClean="0"/>
          </a:p>
          <a:p>
            <a:r>
              <a:rPr lang="it-IT" b="1" dirty="0" smtClean="0"/>
              <a:t>Il confronto interno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</a:rPr>
              <a:t>La metodologia utilizzata: l’</a:t>
            </a:r>
            <a:r>
              <a:rPr lang="it-IT" sz="2000" dirty="0" err="1" smtClean="0">
                <a:solidFill>
                  <a:schemeClr val="tx1"/>
                </a:solidFill>
              </a:rPr>
              <a:t>Activity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Based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Costing</a:t>
            </a:r>
            <a:r>
              <a:rPr lang="it-IT" sz="2000" dirty="0" smtClean="0">
                <a:solidFill>
                  <a:schemeClr val="tx1"/>
                </a:solidFill>
              </a:rPr>
              <a:t> (A.B.C.)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</a:rPr>
              <a:t>La batteria integrata degli indicatori</a:t>
            </a:r>
          </a:p>
          <a:p>
            <a:endParaRPr lang="it-IT" dirty="0"/>
          </a:p>
          <a:p>
            <a:pPr lvl="0"/>
            <a:r>
              <a:rPr lang="it-IT" b="1" dirty="0" smtClean="0">
                <a:solidFill>
                  <a:srgbClr val="CC0000">
                    <a:lumMod val="75000"/>
                  </a:srgbClr>
                </a:solidFill>
              </a:rPr>
              <a:t>Il confronto con i macro indicatori esterni</a:t>
            </a:r>
            <a:endParaRPr lang="it-IT" b="1" dirty="0">
              <a:solidFill>
                <a:srgbClr val="CC0000">
                  <a:lumMod val="75000"/>
                </a:srgbClr>
              </a:solidFill>
            </a:endParaRPr>
          </a:p>
          <a:p>
            <a:pPr marL="108585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</a:rPr>
              <a:t>Opencivitas</a:t>
            </a:r>
          </a:p>
          <a:p>
            <a:pPr marL="1085850" lvl="1" indent="-1085850">
              <a:lnSpc>
                <a:spcPct val="100000"/>
              </a:lnSpc>
              <a:spcAft>
                <a:spcPts val="0"/>
              </a:spcAft>
            </a:pP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pPr marL="1085850" lvl="1" indent="-1085850">
              <a:lnSpc>
                <a:spcPct val="100000"/>
              </a:lnSpc>
              <a:spcAft>
                <a:spcPts val="0"/>
              </a:spcAft>
            </a:pP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Il confronto con gli standard</a:t>
            </a:r>
          </a:p>
          <a:p>
            <a:pPr marL="1085850" lvl="1" indent="-3429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</a:rPr>
              <a:t>Le ulteriori esigenze informative</a:t>
            </a:r>
            <a:endParaRPr lang="it-IT" sz="2000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70512" y="194449"/>
            <a:ext cx="871296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B90000"/>
                </a:solidFill>
              </a:rPr>
              <a:t>Agenda</a:t>
            </a:r>
            <a:endParaRPr lang="it-IT" b="1" dirty="0">
              <a:solidFill>
                <a:srgbClr val="B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720785"/>
            <a:ext cx="8751230" cy="525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asellaDiTesto 16"/>
          <p:cNvSpPr txBox="1"/>
          <p:nvPr/>
        </p:nvSpPr>
        <p:spPr>
          <a:xfrm>
            <a:off x="202019" y="797442"/>
            <a:ext cx="8803758" cy="55171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GB"/>
            </a:defPPr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it-IT" sz="3200" b="1" dirty="0" smtClean="0">
                <a:latin typeface="Arial Black" pitchFamily="34" charset="0"/>
              </a:rPr>
              <a:t>Costruire Efficienza </a:t>
            </a:r>
            <a:r>
              <a:rPr lang="it-IT" sz="1400" b="1" dirty="0" smtClean="0">
                <a:latin typeface="Arial Black" pitchFamily="34" charset="0"/>
              </a:rPr>
              <a:t>con i dati degli Enti Locali</a:t>
            </a:r>
          </a:p>
          <a:p>
            <a:endParaRPr lang="it-IT" sz="4400" dirty="0" smtClean="0"/>
          </a:p>
          <a:p>
            <a:r>
              <a:rPr lang="it-IT" b="1" dirty="0" smtClean="0"/>
              <a:t>Il confronto interno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</a:rPr>
              <a:t>La metodologia utilizzata: l’</a:t>
            </a:r>
            <a:r>
              <a:rPr lang="it-IT" sz="2000" dirty="0" err="1" smtClean="0">
                <a:solidFill>
                  <a:schemeClr val="tx1"/>
                </a:solidFill>
              </a:rPr>
              <a:t>Activity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Based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Costing</a:t>
            </a:r>
            <a:r>
              <a:rPr lang="it-IT" sz="2000" dirty="0" smtClean="0">
                <a:solidFill>
                  <a:schemeClr val="tx1"/>
                </a:solidFill>
              </a:rPr>
              <a:t> (A.B.C.)</a:t>
            </a:r>
          </a:p>
          <a:p>
            <a:pPr marL="1085850" lvl="1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tx1"/>
                </a:solidFill>
              </a:rPr>
              <a:t>La batteria integrata degli indicatori</a:t>
            </a:r>
          </a:p>
          <a:p>
            <a:endParaRPr lang="it-IT" dirty="0"/>
          </a:p>
          <a:p>
            <a:pPr lvl="0"/>
            <a:r>
              <a:rPr lang="it-IT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Il confronto con i macro indicatori esterni</a:t>
            </a:r>
            <a:endParaRPr lang="it-IT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marL="1085850" lvl="1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Opencivitas</a:t>
            </a:r>
          </a:p>
          <a:p>
            <a:pPr marL="1085850" lvl="1" indent="-1085850">
              <a:lnSpc>
                <a:spcPct val="100000"/>
              </a:lnSpc>
              <a:spcAft>
                <a:spcPts val="0"/>
              </a:spcAft>
            </a:pPr>
            <a:r>
              <a:rPr lang="it-IT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	</a:t>
            </a:r>
          </a:p>
          <a:p>
            <a:pPr marL="1085850" lvl="1" indent="-1085850">
              <a:lnSpc>
                <a:spcPct val="100000"/>
              </a:lnSpc>
              <a:spcAft>
                <a:spcPts val="0"/>
              </a:spcAft>
            </a:pPr>
            <a:r>
              <a:rPr lang="it-IT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Il confronto con gli standard</a:t>
            </a:r>
          </a:p>
          <a:p>
            <a:pPr marL="1085850" lvl="1" indent="-342900">
              <a:lnSpc>
                <a:spcPct val="10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it-IT" sz="2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Le ulteriori esigenze informative</a:t>
            </a:r>
            <a:endParaRPr lang="it-IT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70512" y="194449"/>
            <a:ext cx="8712968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B90000"/>
                </a:solidFill>
              </a:rPr>
              <a:t>Agenda</a:t>
            </a:r>
            <a:endParaRPr lang="it-IT" b="1" dirty="0">
              <a:solidFill>
                <a:srgbClr val="B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37" y="1368832"/>
            <a:ext cx="7549226" cy="516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5" y="1054718"/>
            <a:ext cx="999462" cy="1087787"/>
          </a:xfrm>
          <a:prstGeom prst="rect">
            <a:avLst/>
          </a:prstGeom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620713" y="276672"/>
            <a:ext cx="7981027" cy="369332"/>
          </a:xfrm>
        </p:spPr>
        <p:txBody>
          <a:bodyPr/>
          <a:lstStyle/>
          <a:p>
            <a:r>
              <a:rPr lang="it-IT" sz="2400" dirty="0" smtClean="0">
                <a:solidFill>
                  <a:srgbClr val="C00000"/>
                </a:solidFill>
              </a:rPr>
              <a:t>IL CONFRONTO INTERNO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24538" y="839962"/>
            <a:ext cx="8155172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metodologia utilizzata: l’</a:t>
            </a:r>
            <a:r>
              <a:rPr lang="it-IT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Costing</a:t>
            </a:r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(A.B.C.)</a:t>
            </a:r>
            <a:endParaRPr lang="it-IT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20713" y="340470"/>
            <a:ext cx="6796087" cy="369332"/>
          </a:xfrm>
        </p:spPr>
        <p:txBody>
          <a:bodyPr/>
          <a:lstStyle/>
          <a:p>
            <a:r>
              <a:rPr lang="it-IT" sz="2400" dirty="0" smtClean="0">
                <a:solidFill>
                  <a:srgbClr val="C00000"/>
                </a:solidFill>
              </a:rPr>
              <a:t>IL CONFRONTO INTERNO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2" name="Freccia a destra 1"/>
          <p:cNvSpPr/>
          <p:nvPr/>
        </p:nvSpPr>
        <p:spPr bwMode="auto">
          <a:xfrm rot="5400000">
            <a:off x="5305646" y="1546005"/>
            <a:ext cx="712382" cy="1062528"/>
          </a:xfrm>
          <a:prstGeom prst="rightArrow">
            <a:avLst/>
          </a:prstGeom>
          <a:solidFill>
            <a:srgbClr val="C00000"/>
          </a:solidFill>
          <a:ln w="9360">
            <a:solidFill>
              <a:srgbClr val="BE4B48"/>
            </a:solidFill>
            <a:round/>
            <a:headEnd/>
            <a:tailEnd/>
          </a:ln>
          <a:effectLst/>
          <a:extLst/>
        </p:spPr>
        <p:txBody>
          <a:bodyPr wrap="non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endParaRPr lang="it-IT" sz="1100" b="1" dirty="0">
              <a:solidFill>
                <a:schemeClr val="bg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6" name="Rettangolo 5"/>
          <p:cNvSpPr/>
          <p:nvPr/>
        </p:nvSpPr>
        <p:spPr bwMode="auto">
          <a:xfrm>
            <a:off x="4338083" y="2528835"/>
            <a:ext cx="3061234" cy="1766718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1400" b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4.600 attività di dettaglio</a:t>
            </a:r>
          </a:p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1400" b="1" dirty="0" smtClean="0">
                <a:solidFill>
                  <a:schemeClr val="tx1"/>
                </a:solidFill>
                <a:ea typeface="ＭＳ Ｐゴシック" charset="-128"/>
              </a:rPr>
              <a:t>100% attività delle strutture mappate</a:t>
            </a:r>
            <a:endParaRPr lang="it-IT" sz="1400" b="1" dirty="0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Freccia a destra 6"/>
          <p:cNvSpPr/>
          <p:nvPr/>
        </p:nvSpPr>
        <p:spPr bwMode="auto">
          <a:xfrm rot="10800000">
            <a:off x="3517966" y="2539468"/>
            <a:ext cx="712382" cy="1062528"/>
          </a:xfrm>
          <a:prstGeom prst="rightArrow">
            <a:avLst/>
          </a:prstGeom>
          <a:solidFill>
            <a:srgbClr val="C00000"/>
          </a:solidFill>
          <a:ln w="9360">
            <a:solidFill>
              <a:srgbClr val="BE4B48"/>
            </a:solidFill>
            <a:round/>
            <a:headEnd/>
            <a:tailEnd/>
          </a:ln>
          <a:effectLst/>
          <a:extLst/>
        </p:spPr>
        <p:txBody>
          <a:bodyPr wrap="non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endParaRPr lang="it-IT" sz="1100" b="1" dirty="0">
              <a:solidFill>
                <a:schemeClr val="bg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" name="Rettangolo 7"/>
          <p:cNvSpPr/>
          <p:nvPr/>
        </p:nvSpPr>
        <p:spPr bwMode="auto">
          <a:xfrm>
            <a:off x="999445" y="2482801"/>
            <a:ext cx="2404370" cy="17494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8000" tIns="18000" rIns="18000" bIns="18000" rtlCol="0" anchor="ctr">
            <a:noAutofit/>
          </a:bodyPr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1400" b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Rilevazione dei costi unitari dei servizi resi </a:t>
            </a:r>
            <a:endParaRPr lang="it-IT" sz="1400" b="1" dirty="0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86086" y="430397"/>
            <a:ext cx="24878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51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a 15"/>
          <p:cNvGraphicFramePr/>
          <p:nvPr>
            <p:extLst>
              <p:ext uri="{D42A27DB-BD31-4B8C-83A1-F6EECF244321}">
                <p14:modId xmlns:p14="http://schemas.microsoft.com/office/powerpoint/2010/main" val="2411335504"/>
              </p:ext>
            </p:extLst>
          </p:nvPr>
        </p:nvGraphicFramePr>
        <p:xfrm>
          <a:off x="184299" y="1428880"/>
          <a:ext cx="4547190" cy="2218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ttangolo 19"/>
          <p:cNvSpPr/>
          <p:nvPr/>
        </p:nvSpPr>
        <p:spPr>
          <a:xfrm>
            <a:off x="4611154" y="1478356"/>
            <a:ext cx="881973" cy="378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1000" b="1" dirty="0" smtClean="0">
                <a:solidFill>
                  <a:srgbClr val="C00000"/>
                </a:solidFill>
              </a:rPr>
              <a:t>Contabilità </a:t>
            </a:r>
          </a:p>
          <a:p>
            <a:pPr lvl="0" algn="ctr"/>
            <a:r>
              <a:rPr lang="it-IT" sz="1000" b="1" dirty="0" smtClean="0">
                <a:solidFill>
                  <a:srgbClr val="C00000"/>
                </a:solidFill>
              </a:rPr>
              <a:t>analitica</a:t>
            </a:r>
            <a:endParaRPr lang="it-IT" sz="1000" b="1" dirty="0">
              <a:solidFill>
                <a:srgbClr val="C00000"/>
              </a:solidFill>
            </a:endParaRPr>
          </a:p>
        </p:txBody>
      </p:sp>
      <p:graphicFrame>
        <p:nvGraphicFramePr>
          <p:cNvPr id="42" name="Diagramma 41"/>
          <p:cNvGraphicFramePr/>
          <p:nvPr>
            <p:extLst>
              <p:ext uri="{D42A27DB-BD31-4B8C-83A1-F6EECF244321}">
                <p14:modId xmlns:p14="http://schemas.microsoft.com/office/powerpoint/2010/main" val="3450256316"/>
              </p:ext>
            </p:extLst>
          </p:nvPr>
        </p:nvGraphicFramePr>
        <p:xfrm>
          <a:off x="4713769" y="1924470"/>
          <a:ext cx="2675861" cy="196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50" name="Connettore 4 49"/>
          <p:cNvCxnSpPr/>
          <p:nvPr/>
        </p:nvCxnSpPr>
        <p:spPr bwMode="auto">
          <a:xfrm flipV="1">
            <a:off x="4157331" y="2062694"/>
            <a:ext cx="520995" cy="14885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1" name="Connettore 4 50"/>
          <p:cNvCxnSpPr/>
          <p:nvPr/>
        </p:nvCxnSpPr>
        <p:spPr bwMode="auto">
          <a:xfrm>
            <a:off x="4171509" y="2225726"/>
            <a:ext cx="506818" cy="3898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3" name="Connettore 4 52"/>
          <p:cNvCxnSpPr/>
          <p:nvPr/>
        </p:nvCxnSpPr>
        <p:spPr bwMode="auto">
          <a:xfrm>
            <a:off x="4192774" y="2225726"/>
            <a:ext cx="474920" cy="32606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5" name="Connettore 4 54"/>
          <p:cNvCxnSpPr/>
          <p:nvPr/>
        </p:nvCxnSpPr>
        <p:spPr bwMode="auto">
          <a:xfrm rot="16200000" flipH="1">
            <a:off x="4192774" y="2257625"/>
            <a:ext cx="570614" cy="506818"/>
          </a:xfrm>
          <a:prstGeom prst="bentConnector3">
            <a:avLst>
              <a:gd name="adj1" fmla="val 9472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0" name="Connettore 4 59"/>
          <p:cNvCxnSpPr/>
          <p:nvPr/>
        </p:nvCxnSpPr>
        <p:spPr bwMode="auto">
          <a:xfrm rot="16200000" flipH="1">
            <a:off x="4051005" y="2381672"/>
            <a:ext cx="850608" cy="489098"/>
          </a:xfrm>
          <a:prstGeom prst="bentConnector3">
            <a:avLst>
              <a:gd name="adj1" fmla="val 95000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4" name="Connettore 4 63"/>
          <p:cNvCxnSpPr/>
          <p:nvPr/>
        </p:nvCxnSpPr>
        <p:spPr bwMode="auto">
          <a:xfrm rot="16200000" flipH="1">
            <a:off x="3925188" y="2521666"/>
            <a:ext cx="1077432" cy="513907"/>
          </a:xfrm>
          <a:prstGeom prst="bentConnector3">
            <a:avLst>
              <a:gd name="adj1" fmla="val 97368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1" name="Connettore 4 70"/>
          <p:cNvCxnSpPr/>
          <p:nvPr/>
        </p:nvCxnSpPr>
        <p:spPr bwMode="auto">
          <a:xfrm rot="16200000" flipH="1">
            <a:off x="3939365" y="2652802"/>
            <a:ext cx="1077432" cy="513907"/>
          </a:xfrm>
          <a:prstGeom prst="bentConnector3">
            <a:avLst>
              <a:gd name="adj1" fmla="val 105263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5" name="Connettore 4 74"/>
          <p:cNvCxnSpPr/>
          <p:nvPr/>
        </p:nvCxnSpPr>
        <p:spPr bwMode="auto">
          <a:xfrm rot="16200000" flipH="1">
            <a:off x="3934051" y="2998362"/>
            <a:ext cx="1066797" cy="513903"/>
          </a:xfrm>
          <a:prstGeom prst="bentConnector3">
            <a:avLst>
              <a:gd name="adj1" fmla="val 96844"/>
            </a:avLst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0" name="Rettangolo 79"/>
          <p:cNvSpPr/>
          <p:nvPr/>
        </p:nvSpPr>
        <p:spPr bwMode="auto">
          <a:xfrm>
            <a:off x="7570381" y="1190808"/>
            <a:ext cx="1190847" cy="584806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800" b="1" dirty="0" smtClean="0">
                <a:solidFill>
                  <a:schemeClr val="bg1"/>
                </a:solidFill>
                <a:latin typeface="+mn-lt"/>
                <a:ea typeface="ＭＳ Ｐゴシック" charset="-128"/>
              </a:rPr>
              <a:t>% risorse umane </a:t>
            </a:r>
          </a:p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800" b="1" dirty="0" smtClean="0">
                <a:solidFill>
                  <a:schemeClr val="bg1"/>
                </a:solidFill>
                <a:latin typeface="+mn-lt"/>
                <a:ea typeface="ＭＳ Ｐゴシック" charset="-128"/>
              </a:rPr>
              <a:t>Impiegate </a:t>
            </a:r>
            <a:r>
              <a:rPr lang="it-IT" sz="800" b="1" dirty="0" err="1" smtClean="0">
                <a:solidFill>
                  <a:schemeClr val="bg1"/>
                </a:solidFill>
                <a:latin typeface="+mn-lt"/>
                <a:ea typeface="ＭＳ Ｐゴシック" charset="-128"/>
              </a:rPr>
              <a:t>FTE*</a:t>
            </a:r>
            <a:r>
              <a:rPr lang="it-IT" sz="800" b="1" dirty="0" smtClean="0">
                <a:solidFill>
                  <a:schemeClr val="bg1"/>
                </a:solidFill>
                <a:latin typeface="+mn-lt"/>
                <a:ea typeface="ＭＳ Ｐゴシック" charset="-128"/>
              </a:rPr>
              <a:t> </a:t>
            </a:r>
          </a:p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800" b="1" dirty="0" smtClean="0">
                <a:solidFill>
                  <a:schemeClr val="bg1"/>
                </a:solidFill>
                <a:latin typeface="+mn-lt"/>
                <a:ea typeface="ＭＳ Ｐゴシック" charset="-128"/>
              </a:rPr>
              <a:t>attività di dettaglio 1</a:t>
            </a:r>
            <a:endParaRPr lang="it-IT" sz="800" b="1" dirty="0">
              <a:solidFill>
                <a:schemeClr val="bg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81" name="Rettangolo 80"/>
          <p:cNvSpPr/>
          <p:nvPr/>
        </p:nvSpPr>
        <p:spPr bwMode="auto">
          <a:xfrm>
            <a:off x="7595192" y="3310246"/>
            <a:ext cx="1261729" cy="59542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800" b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Indicatore di produzione attività di dettaglio 1 </a:t>
            </a:r>
            <a:endParaRPr lang="it-IT" sz="800" b="1" dirty="0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cxnSp>
        <p:nvCxnSpPr>
          <p:cNvPr id="83" name="Forma 82"/>
          <p:cNvCxnSpPr>
            <a:endCxn id="80" idx="1"/>
          </p:cNvCxnSpPr>
          <p:nvPr/>
        </p:nvCxnSpPr>
        <p:spPr bwMode="auto">
          <a:xfrm rot="5400000" flipH="1" flipV="1">
            <a:off x="6424708" y="2480030"/>
            <a:ext cx="2142492" cy="148854"/>
          </a:xfrm>
          <a:prstGeom prst="bentConnector2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Connettore 2 89"/>
          <p:cNvCxnSpPr/>
          <p:nvPr/>
        </p:nvCxnSpPr>
        <p:spPr bwMode="auto">
          <a:xfrm>
            <a:off x="7410893" y="2211551"/>
            <a:ext cx="127591" cy="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1" name="Rettangolo 90"/>
          <p:cNvSpPr/>
          <p:nvPr/>
        </p:nvSpPr>
        <p:spPr bwMode="auto">
          <a:xfrm>
            <a:off x="871870" y="4284882"/>
            <a:ext cx="914400" cy="914400"/>
          </a:xfrm>
          <a:prstGeom prst="rect">
            <a:avLst/>
          </a:prstGeom>
          <a:noFill/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endParaRPr lang="it-IT" sz="1100" b="1" dirty="0">
              <a:solidFill>
                <a:schemeClr val="bg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92" name="CasellaDiTesto 91"/>
          <p:cNvSpPr txBox="1"/>
          <p:nvPr/>
        </p:nvSpPr>
        <p:spPr>
          <a:xfrm>
            <a:off x="191387" y="6188115"/>
            <a:ext cx="1616148" cy="235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smtClean="0"/>
              <a:t>*FTE= full </a:t>
            </a:r>
            <a:r>
              <a:rPr lang="it-IT" sz="1000" i="1" dirty="0" err="1" smtClean="0"/>
              <a:t>time</a:t>
            </a:r>
            <a:r>
              <a:rPr lang="it-IT" sz="1000" i="1" dirty="0" smtClean="0"/>
              <a:t> </a:t>
            </a:r>
            <a:r>
              <a:rPr lang="it-IT" sz="1000" i="1" dirty="0" err="1" smtClean="0"/>
              <a:t>employed</a:t>
            </a:r>
            <a:endParaRPr lang="it-IT" sz="1000" i="1" dirty="0"/>
          </a:p>
        </p:txBody>
      </p:sp>
      <p:sp>
        <p:nvSpPr>
          <p:cNvPr id="23" name="Rettangolo 22"/>
          <p:cNvSpPr/>
          <p:nvPr/>
        </p:nvSpPr>
        <p:spPr bwMode="auto">
          <a:xfrm>
            <a:off x="233916" y="4678265"/>
            <a:ext cx="8686799" cy="9144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1100" b="1" dirty="0" smtClean="0">
                <a:solidFill>
                  <a:schemeClr val="tx1"/>
                </a:solidFill>
                <a:ea typeface="ＭＳ Ｐゴシック" charset="-128"/>
              </a:rPr>
              <a:t>Target = media degli indici di produttività (volume di produzione / risorse umane impiegate) delle singole strutture</a:t>
            </a:r>
            <a:endParaRPr lang="it-IT" sz="1100" b="1" dirty="0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95154" y="4444370"/>
            <a:ext cx="6769802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Dotazione standard personale </a:t>
            </a:r>
            <a:r>
              <a:rPr lang="it-IT" dirty="0" smtClean="0"/>
              <a:t>= target x volume di produzione</a:t>
            </a:r>
            <a:endParaRPr lang="it-IT" dirty="0"/>
          </a:p>
        </p:txBody>
      </p:sp>
      <p:sp>
        <p:nvSpPr>
          <p:cNvPr id="25" name="Titolo 1"/>
          <p:cNvSpPr>
            <a:spLocks noGrp="1"/>
          </p:cNvSpPr>
          <p:nvPr>
            <p:ph type="title"/>
          </p:nvPr>
        </p:nvSpPr>
        <p:spPr>
          <a:xfrm>
            <a:off x="620713" y="319088"/>
            <a:ext cx="6796087" cy="369332"/>
          </a:xfrm>
        </p:spPr>
        <p:txBody>
          <a:bodyPr/>
          <a:lstStyle/>
          <a:p>
            <a:r>
              <a:rPr lang="it-IT" sz="2400" dirty="0" smtClean="0">
                <a:solidFill>
                  <a:srgbClr val="C00000"/>
                </a:solidFill>
              </a:rPr>
              <a:t>IL CONFRONTO INTERNO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20992" y="712332"/>
            <a:ext cx="6434326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 </a:t>
            </a:r>
            <a:r>
              <a:rPr lang="it-IT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Costing</a:t>
            </a:r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(A.B.C.)  e il benchmark interno</a:t>
            </a:r>
          </a:p>
          <a:p>
            <a:r>
              <a:rPr lang="it-IT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metodologia</a:t>
            </a:r>
            <a:endParaRPr lang="it-IT" dirty="0"/>
          </a:p>
        </p:txBody>
      </p:sp>
      <p:sp>
        <p:nvSpPr>
          <p:cNvPr id="32" name="Rettangolo 31"/>
          <p:cNvSpPr/>
          <p:nvPr/>
        </p:nvSpPr>
        <p:spPr bwMode="auto">
          <a:xfrm>
            <a:off x="7566839" y="1878395"/>
            <a:ext cx="1261729" cy="59542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800" b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Spesa impegnata intervento 01 </a:t>
            </a:r>
          </a:p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800" b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attività di dettaglio 1</a:t>
            </a:r>
            <a:endParaRPr lang="it-IT" sz="800" b="1" dirty="0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cxnSp>
        <p:nvCxnSpPr>
          <p:cNvPr id="33" name="Connettore 2 32"/>
          <p:cNvCxnSpPr/>
          <p:nvPr/>
        </p:nvCxnSpPr>
        <p:spPr bwMode="auto">
          <a:xfrm flipV="1">
            <a:off x="7421525" y="3607958"/>
            <a:ext cx="152401" cy="7111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ttangolo 40"/>
          <p:cNvSpPr/>
          <p:nvPr/>
        </p:nvSpPr>
        <p:spPr bwMode="auto">
          <a:xfrm>
            <a:off x="7559750" y="2583687"/>
            <a:ext cx="1261729" cy="595423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800" b="1" dirty="0" smtClean="0">
                <a:solidFill>
                  <a:schemeClr val="tx1"/>
                </a:solidFill>
                <a:latin typeface="+mn-lt"/>
                <a:ea typeface="ＭＳ Ｐゴシック" charset="-128"/>
              </a:rPr>
              <a:t>Spesa impegnata interventi 2-5 attività di dettaglio 1</a:t>
            </a:r>
            <a:endParaRPr lang="it-IT" sz="800" b="1" dirty="0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cxnSp>
        <p:nvCxnSpPr>
          <p:cNvPr id="48" name="Connettore 2 47"/>
          <p:cNvCxnSpPr/>
          <p:nvPr/>
        </p:nvCxnSpPr>
        <p:spPr bwMode="auto">
          <a:xfrm>
            <a:off x="7435702" y="2884946"/>
            <a:ext cx="127591" cy="0"/>
          </a:xfrm>
          <a:prstGeom prst="straightConnector1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CasellaDiTesto 56"/>
          <p:cNvSpPr txBox="1"/>
          <p:nvPr/>
        </p:nvSpPr>
        <p:spPr>
          <a:xfrm>
            <a:off x="49844" y="5606864"/>
            <a:ext cx="9094156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Costo unitario standard </a:t>
            </a:r>
            <a:r>
              <a:rPr lang="it-IT" dirty="0" smtClean="0"/>
              <a:t>= </a:t>
            </a:r>
            <a:r>
              <a:rPr lang="it-IT" sz="1600" dirty="0" smtClean="0"/>
              <a:t>media dei costi unitari delle singole strutture per attività di dettaglio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8355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magine 63" descr="OMINO SOLO.jpg"/>
          <p:cNvPicPr>
            <a:picLocks noChangeAspect="1"/>
          </p:cNvPicPr>
          <p:nvPr/>
        </p:nvPicPr>
        <p:blipFill>
          <a:blip r:embed="rId2" cstate="print"/>
          <a:srcRect r="28086"/>
          <a:stretch>
            <a:fillRect/>
          </a:stretch>
        </p:blipFill>
        <p:spPr>
          <a:xfrm>
            <a:off x="2539424" y="3921460"/>
            <a:ext cx="799199" cy="111132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60" name="Immagine 59" descr="OMINO SOLO.jpg"/>
          <p:cNvPicPr>
            <a:picLocks noChangeAspect="1"/>
          </p:cNvPicPr>
          <p:nvPr/>
        </p:nvPicPr>
        <p:blipFill>
          <a:blip r:embed="rId2" cstate="print"/>
          <a:srcRect r="32869"/>
          <a:stretch>
            <a:fillRect/>
          </a:stretch>
        </p:blipFill>
        <p:spPr>
          <a:xfrm>
            <a:off x="2071590" y="3878930"/>
            <a:ext cx="746038" cy="111132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91" name="Rettangolo 90"/>
          <p:cNvSpPr/>
          <p:nvPr/>
        </p:nvSpPr>
        <p:spPr bwMode="auto">
          <a:xfrm>
            <a:off x="871870" y="5614007"/>
            <a:ext cx="914400" cy="914400"/>
          </a:xfrm>
          <a:prstGeom prst="rect">
            <a:avLst/>
          </a:prstGeom>
          <a:noFill/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endParaRPr lang="it-IT" sz="1100" b="1" dirty="0">
              <a:solidFill>
                <a:schemeClr val="bg1"/>
              </a:solidFill>
              <a:latin typeface="+mn-lt"/>
              <a:ea typeface="ＭＳ Ｐゴシック" charset="-128"/>
            </a:endParaRPr>
          </a:p>
        </p:txBody>
      </p:sp>
      <p:pic>
        <p:nvPicPr>
          <p:cNvPr id="21" name="Immagine 20" descr="omini inp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209" y="3883587"/>
            <a:ext cx="2115105" cy="118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Connettore 1 22"/>
          <p:cNvCxnSpPr/>
          <p:nvPr/>
        </p:nvCxnSpPr>
        <p:spPr bwMode="auto">
          <a:xfrm flipV="1">
            <a:off x="366689" y="3944723"/>
            <a:ext cx="2897372" cy="1063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" name="Immagine 27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933" y="2725412"/>
            <a:ext cx="508413" cy="751479"/>
          </a:xfrm>
          <a:prstGeom prst="rect">
            <a:avLst/>
          </a:prstGeom>
        </p:spPr>
      </p:pic>
      <p:pic>
        <p:nvPicPr>
          <p:cNvPr id="29" name="Immagine 28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026" y="2718324"/>
            <a:ext cx="508413" cy="751479"/>
          </a:xfrm>
          <a:prstGeom prst="rect">
            <a:avLst/>
          </a:prstGeom>
        </p:spPr>
      </p:pic>
      <p:pic>
        <p:nvPicPr>
          <p:cNvPr id="36" name="Immagine 35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472" y="2771487"/>
            <a:ext cx="508413" cy="751479"/>
          </a:xfrm>
          <a:prstGeom prst="rect">
            <a:avLst/>
          </a:prstGeom>
        </p:spPr>
      </p:pic>
      <p:pic>
        <p:nvPicPr>
          <p:cNvPr id="37" name="Immagine 36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7817" y="2792751"/>
            <a:ext cx="508413" cy="751479"/>
          </a:xfrm>
          <a:prstGeom prst="rect">
            <a:avLst/>
          </a:prstGeom>
        </p:spPr>
      </p:pic>
      <p:pic>
        <p:nvPicPr>
          <p:cNvPr id="38" name="Immagine 37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7937" y="2814017"/>
            <a:ext cx="508413" cy="751479"/>
          </a:xfrm>
          <a:prstGeom prst="rect">
            <a:avLst/>
          </a:prstGeom>
        </p:spPr>
      </p:pic>
      <p:pic>
        <p:nvPicPr>
          <p:cNvPr id="39" name="Immagine 38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5649" y="2792751"/>
            <a:ext cx="508413" cy="751479"/>
          </a:xfrm>
          <a:prstGeom prst="rect">
            <a:avLst/>
          </a:prstGeom>
        </p:spPr>
      </p:pic>
      <p:pic>
        <p:nvPicPr>
          <p:cNvPr id="40" name="Immagine 39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5259" y="2782119"/>
            <a:ext cx="508413" cy="751479"/>
          </a:xfrm>
          <a:prstGeom prst="rect">
            <a:avLst/>
          </a:prstGeom>
        </p:spPr>
      </p:pic>
      <p:pic>
        <p:nvPicPr>
          <p:cNvPr id="41" name="Immagine 40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2337" y="2760854"/>
            <a:ext cx="508413" cy="751479"/>
          </a:xfrm>
          <a:prstGeom prst="rect">
            <a:avLst/>
          </a:prstGeom>
        </p:spPr>
      </p:pic>
      <p:pic>
        <p:nvPicPr>
          <p:cNvPr id="43" name="Immagine 42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5110" y="2760854"/>
            <a:ext cx="508413" cy="751479"/>
          </a:xfrm>
          <a:prstGeom prst="rect">
            <a:avLst/>
          </a:prstGeom>
        </p:spPr>
      </p:pic>
      <p:sp>
        <p:nvSpPr>
          <p:cNvPr id="44" name="CasellaDiTesto 43"/>
          <p:cNvSpPr txBox="1"/>
          <p:nvPr/>
        </p:nvSpPr>
        <p:spPr>
          <a:xfrm>
            <a:off x="754776" y="5093040"/>
            <a:ext cx="2034531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FTE assegnati all’ attività di dettaglio = 7</a:t>
            </a:r>
            <a:endParaRPr lang="it-IT" sz="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588199" y="3565497"/>
            <a:ext cx="2541080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Output prodotto: numero certificati anagrafici =1000</a:t>
            </a:r>
            <a:endParaRPr lang="it-IT" sz="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3391636" y="3763964"/>
            <a:ext cx="76815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= 143</a:t>
            </a:r>
            <a:endParaRPr lang="it-IT" b="1" dirty="0">
              <a:solidFill>
                <a:schemeClr val="accent2"/>
              </a:solidFill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3108116" y="4012063"/>
            <a:ext cx="1495922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Output prodotto da ogni FTE</a:t>
            </a:r>
            <a:endParaRPr lang="it-IT" sz="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1158949" y="2073365"/>
            <a:ext cx="1364541" cy="3499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Municipio A</a:t>
            </a:r>
            <a:endParaRPr lang="it-IT" dirty="0"/>
          </a:p>
        </p:txBody>
      </p:sp>
      <p:cxnSp>
        <p:nvCxnSpPr>
          <p:cNvPr id="56" name="Connettore 1 55"/>
          <p:cNvCxnSpPr/>
          <p:nvPr/>
        </p:nvCxnSpPr>
        <p:spPr bwMode="auto">
          <a:xfrm flipV="1">
            <a:off x="5059191" y="3937634"/>
            <a:ext cx="2897372" cy="10633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7" name="Immagine 56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7435" y="2718323"/>
            <a:ext cx="508413" cy="751479"/>
          </a:xfrm>
          <a:prstGeom prst="rect">
            <a:avLst/>
          </a:prstGeom>
        </p:spPr>
      </p:pic>
      <p:pic>
        <p:nvPicPr>
          <p:cNvPr id="58" name="Immagine 57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5528" y="2711235"/>
            <a:ext cx="508413" cy="751479"/>
          </a:xfrm>
          <a:prstGeom prst="rect">
            <a:avLst/>
          </a:prstGeom>
        </p:spPr>
      </p:pic>
      <p:pic>
        <p:nvPicPr>
          <p:cNvPr id="59" name="Immagine 58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1974" y="2764398"/>
            <a:ext cx="508413" cy="751479"/>
          </a:xfrm>
          <a:prstGeom prst="rect">
            <a:avLst/>
          </a:prstGeom>
        </p:spPr>
      </p:pic>
      <p:pic>
        <p:nvPicPr>
          <p:cNvPr id="61" name="Immagine 60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0319" y="2785662"/>
            <a:ext cx="508413" cy="751479"/>
          </a:xfrm>
          <a:prstGeom prst="rect">
            <a:avLst/>
          </a:prstGeom>
        </p:spPr>
      </p:pic>
      <p:pic>
        <p:nvPicPr>
          <p:cNvPr id="62" name="Immagine 61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0439" y="2806928"/>
            <a:ext cx="508413" cy="751479"/>
          </a:xfrm>
          <a:prstGeom prst="rect">
            <a:avLst/>
          </a:prstGeom>
        </p:spPr>
      </p:pic>
      <p:pic>
        <p:nvPicPr>
          <p:cNvPr id="63" name="Immagine 62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18151" y="2785662"/>
            <a:ext cx="508413" cy="751479"/>
          </a:xfrm>
          <a:prstGeom prst="rect">
            <a:avLst/>
          </a:prstGeom>
        </p:spPr>
      </p:pic>
      <p:pic>
        <p:nvPicPr>
          <p:cNvPr id="65" name="Immagine 64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7761" y="2775030"/>
            <a:ext cx="508413" cy="751479"/>
          </a:xfrm>
          <a:prstGeom prst="rect">
            <a:avLst/>
          </a:prstGeom>
        </p:spPr>
      </p:pic>
      <p:pic>
        <p:nvPicPr>
          <p:cNvPr id="66" name="Immagine 65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839" y="2753765"/>
            <a:ext cx="508413" cy="751479"/>
          </a:xfrm>
          <a:prstGeom prst="rect">
            <a:avLst/>
          </a:prstGeom>
        </p:spPr>
      </p:pic>
      <p:pic>
        <p:nvPicPr>
          <p:cNvPr id="67" name="Immagine 66" descr="atti anagrafic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7612" y="2753765"/>
            <a:ext cx="508413" cy="751479"/>
          </a:xfrm>
          <a:prstGeom prst="rect">
            <a:avLst/>
          </a:prstGeom>
        </p:spPr>
      </p:pic>
      <p:sp>
        <p:nvSpPr>
          <p:cNvPr id="68" name="CasellaDiTesto 67"/>
          <p:cNvSpPr txBox="1"/>
          <p:nvPr/>
        </p:nvSpPr>
        <p:spPr>
          <a:xfrm>
            <a:off x="5447278" y="5085951"/>
            <a:ext cx="2034531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FTE assegnati all’ attività di dettaglio = 4</a:t>
            </a:r>
            <a:endParaRPr lang="it-IT" sz="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CasellaDiTesto 68"/>
          <p:cNvSpPr txBox="1"/>
          <p:nvPr/>
        </p:nvSpPr>
        <p:spPr>
          <a:xfrm>
            <a:off x="5280701" y="3558408"/>
            <a:ext cx="2541080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Output prodotto: numero certificati anagrafici =1000</a:t>
            </a:r>
            <a:endParaRPr lang="it-IT" sz="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CasellaDiTesto 69"/>
          <p:cNvSpPr txBox="1"/>
          <p:nvPr/>
        </p:nvSpPr>
        <p:spPr>
          <a:xfrm>
            <a:off x="8084138" y="3756875"/>
            <a:ext cx="76815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</a:rPr>
              <a:t>= </a:t>
            </a:r>
            <a:r>
              <a:rPr lang="it-IT" b="1" dirty="0" smtClean="0">
                <a:solidFill>
                  <a:srgbClr val="00B050"/>
                </a:solidFill>
              </a:rPr>
              <a:t>250</a:t>
            </a:r>
            <a:endParaRPr lang="it-IT" b="1" dirty="0">
              <a:solidFill>
                <a:srgbClr val="00B050"/>
              </a:solidFill>
            </a:endParaRPr>
          </a:p>
        </p:txBody>
      </p:sp>
      <p:sp>
        <p:nvSpPr>
          <p:cNvPr id="72" name="CasellaDiTesto 71"/>
          <p:cNvSpPr txBox="1"/>
          <p:nvPr/>
        </p:nvSpPr>
        <p:spPr>
          <a:xfrm>
            <a:off x="7460376" y="4026239"/>
            <a:ext cx="1495922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Output prodotto da ogni FTE</a:t>
            </a:r>
            <a:endParaRPr lang="it-IT" sz="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5851451" y="2066276"/>
            <a:ext cx="1377300" cy="3499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 smtClean="0"/>
              <a:t>Municipio B</a:t>
            </a:r>
            <a:endParaRPr lang="it-IT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3577" y="4141730"/>
            <a:ext cx="13906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Immagine 77" descr="MANO VUOT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26106" y="5477563"/>
            <a:ext cx="19050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" name="Immagine 78" descr="OMINO SOLO.jpg"/>
          <p:cNvPicPr>
            <a:picLocks noChangeAspect="1"/>
          </p:cNvPicPr>
          <p:nvPr/>
        </p:nvPicPr>
        <p:blipFill>
          <a:blip r:embed="rId2" cstate="print"/>
          <a:srcRect r="28723"/>
          <a:stretch>
            <a:fillRect/>
          </a:stretch>
        </p:blipFill>
        <p:spPr>
          <a:xfrm>
            <a:off x="3205727" y="4906743"/>
            <a:ext cx="792114" cy="111132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82" name="Freccia bidirezionale orizzontale 81"/>
          <p:cNvSpPr/>
          <p:nvPr/>
        </p:nvSpPr>
        <p:spPr bwMode="auto">
          <a:xfrm>
            <a:off x="3200401" y="1998937"/>
            <a:ext cx="1828800" cy="499730"/>
          </a:xfrm>
          <a:prstGeom prst="leftRightArrow">
            <a:avLst/>
          </a:prstGeom>
          <a:solidFill>
            <a:srgbClr val="C00000"/>
          </a:solidFill>
          <a:ln w="9360">
            <a:solidFill>
              <a:srgbClr val="BE4B48"/>
            </a:solidFill>
            <a:round/>
            <a:headEnd/>
            <a:tailEnd/>
          </a:ln>
          <a:effectLst/>
          <a:extLst/>
        </p:spPr>
        <p:txBody>
          <a:bodyPr wrap="non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1100" b="1" dirty="0" smtClean="0">
                <a:solidFill>
                  <a:schemeClr val="bg1"/>
                </a:solidFill>
                <a:latin typeface="+mn-lt"/>
                <a:ea typeface="ＭＳ Ｐゴシック" charset="-128"/>
              </a:rPr>
              <a:t>COAN</a:t>
            </a:r>
            <a:endParaRPr lang="it-IT" sz="1100" b="1" dirty="0">
              <a:solidFill>
                <a:schemeClr val="bg1"/>
              </a:solidFill>
              <a:latin typeface="+mn-lt"/>
              <a:ea typeface="ＭＳ Ｐゴシック" charset="-128"/>
            </a:endParaRPr>
          </a:p>
        </p:txBody>
      </p:sp>
      <p:cxnSp>
        <p:nvCxnSpPr>
          <p:cNvPr id="85" name="Connettore 1 84"/>
          <p:cNvCxnSpPr/>
          <p:nvPr/>
        </p:nvCxnSpPr>
        <p:spPr bwMode="auto">
          <a:xfrm>
            <a:off x="2679405" y="4933507"/>
            <a:ext cx="946297" cy="62733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89" name="CasellaDiTesto 88"/>
          <p:cNvSpPr txBox="1"/>
          <p:nvPr/>
        </p:nvSpPr>
        <p:spPr>
          <a:xfrm>
            <a:off x="4965405" y="6315739"/>
            <a:ext cx="313419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Risorse da riallocare (2 FTE)</a:t>
            </a:r>
            <a:endParaRPr lang="it-IT" dirty="0"/>
          </a:p>
        </p:txBody>
      </p:sp>
      <p:sp>
        <p:nvSpPr>
          <p:cNvPr id="50" name="Rettangolo 49"/>
          <p:cNvSpPr/>
          <p:nvPr/>
        </p:nvSpPr>
        <p:spPr bwMode="auto">
          <a:xfrm>
            <a:off x="3923413" y="1137684"/>
            <a:ext cx="914400" cy="91440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it-IT" sz="1100" b="1" dirty="0" smtClean="0">
                <a:solidFill>
                  <a:schemeClr val="tx1"/>
                </a:solidFill>
                <a:ea typeface="ＭＳ Ｐゴシック" charset="-128"/>
              </a:rPr>
              <a:t>Target = media degli indici di produttività (volume di produzione / risorse umane impiegate) delle singole strutture</a:t>
            </a:r>
            <a:endParaRPr lang="it-IT" sz="1100" b="1" dirty="0">
              <a:solidFill>
                <a:schemeClr val="tx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3296093" y="4210493"/>
            <a:ext cx="1196161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Indice di produttività</a:t>
            </a:r>
            <a:endParaRPr lang="it-IT" sz="800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7745820" y="4224670"/>
            <a:ext cx="1196161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Indice di produttività</a:t>
            </a:r>
            <a:endParaRPr lang="it-IT" sz="800" b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5114259" y="5380074"/>
            <a:ext cx="3791166" cy="8938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it-IT" sz="1400" dirty="0" smtClean="0"/>
              <a:t>Media degli indici di produttività (</a:t>
            </a:r>
            <a:r>
              <a:rPr lang="it-IT" sz="1400" dirty="0" err="1" smtClean="0"/>
              <a:t>target=</a:t>
            </a:r>
            <a:r>
              <a:rPr lang="it-IT" sz="1400" dirty="0" smtClean="0"/>
              <a:t> 196)</a:t>
            </a:r>
          </a:p>
          <a:p>
            <a:pPr algn="ctr"/>
            <a:r>
              <a:rPr lang="it-IT" sz="1400" dirty="0" smtClean="0"/>
              <a:t>Dotazione standard di personale </a:t>
            </a:r>
            <a:r>
              <a:rPr lang="it-IT" sz="1400" dirty="0" err="1" smtClean="0"/>
              <a:t>Muncipio</a:t>
            </a:r>
            <a:r>
              <a:rPr lang="it-IT" sz="1400" dirty="0" smtClean="0"/>
              <a:t> </a:t>
            </a:r>
            <a:r>
              <a:rPr lang="it-IT" sz="1400" dirty="0" err="1" smtClean="0"/>
              <a:t>A=</a:t>
            </a:r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r>
              <a:rPr lang="it-IT" sz="1400" dirty="0" smtClean="0"/>
              <a:t>1000/196= 5 FTE</a:t>
            </a:r>
            <a:endParaRPr lang="it-IT" sz="1400" dirty="0"/>
          </a:p>
        </p:txBody>
      </p:sp>
      <p:pic>
        <p:nvPicPr>
          <p:cNvPr id="71" name="Immagine 70" descr="OMINO SOLO.jpg"/>
          <p:cNvPicPr>
            <a:picLocks noChangeAspect="1"/>
          </p:cNvPicPr>
          <p:nvPr/>
        </p:nvPicPr>
        <p:blipFill>
          <a:blip r:embed="rId2" cstate="print"/>
          <a:srcRect l="21844" r="28086"/>
          <a:stretch>
            <a:fillRect/>
          </a:stretch>
        </p:blipFill>
        <p:spPr>
          <a:xfrm>
            <a:off x="4019107" y="4892567"/>
            <a:ext cx="556438" cy="1111324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cxnSp>
        <p:nvCxnSpPr>
          <p:cNvPr id="75" name="Connettore 1 74"/>
          <p:cNvCxnSpPr/>
          <p:nvPr/>
        </p:nvCxnSpPr>
        <p:spPr bwMode="auto">
          <a:xfrm>
            <a:off x="3359888" y="4625163"/>
            <a:ext cx="861238" cy="62732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54" name="CasellaDiTesto 53"/>
          <p:cNvSpPr txBox="1"/>
          <p:nvPr/>
        </p:nvSpPr>
        <p:spPr>
          <a:xfrm>
            <a:off x="510359" y="722972"/>
            <a:ext cx="8165808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 </a:t>
            </a:r>
            <a:r>
              <a:rPr lang="it-IT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Costing</a:t>
            </a:r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(A.B.C.)  e il benchmark</a:t>
            </a:r>
            <a:r>
              <a:rPr lang="it-IT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interno</a:t>
            </a:r>
          </a:p>
          <a:p>
            <a:r>
              <a:rPr lang="it-IT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Esempio di applicazione  </a:t>
            </a:r>
            <a:r>
              <a:rPr lang="it-IT" dirty="0" smtClean="0">
                <a:solidFill>
                  <a:srgbClr val="C00000"/>
                </a:solidFill>
              </a:rPr>
              <a:t>Dotazione standard personale</a:t>
            </a:r>
            <a:r>
              <a:rPr lang="it-IT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dirty="0"/>
          </a:p>
        </p:txBody>
      </p:sp>
      <p:sp>
        <p:nvSpPr>
          <p:cNvPr id="74" name="Titolo 1"/>
          <p:cNvSpPr>
            <a:spLocks noGrp="1"/>
          </p:cNvSpPr>
          <p:nvPr>
            <p:ph type="title"/>
          </p:nvPr>
        </p:nvSpPr>
        <p:spPr>
          <a:xfrm>
            <a:off x="620713" y="340056"/>
            <a:ext cx="7300543" cy="372325"/>
          </a:xfrm>
        </p:spPr>
        <p:txBody>
          <a:bodyPr/>
          <a:lstStyle/>
          <a:p>
            <a:r>
              <a:rPr lang="it-IT" sz="2400" dirty="0" smtClean="0">
                <a:solidFill>
                  <a:srgbClr val="C00000"/>
                </a:solidFill>
              </a:rPr>
              <a:t>IL CONFRONTO INTERNO</a:t>
            </a:r>
            <a:r>
              <a:rPr lang="it-IT" dirty="0" smtClean="0">
                <a:solidFill>
                  <a:srgbClr val="C00000"/>
                </a:solidFill>
              </a:rPr>
              <a:t/>
            </a:r>
            <a:br>
              <a:rPr lang="it-IT" dirty="0" smtClean="0">
                <a:solidFill>
                  <a:srgbClr val="C00000"/>
                </a:solidFill>
              </a:rPr>
            </a:b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10359" y="722972"/>
            <a:ext cx="8165808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L’ </a:t>
            </a:r>
            <a:r>
              <a:rPr lang="it-IT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Costing</a:t>
            </a:r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(A.B.C.)  e il benchmark </a:t>
            </a:r>
            <a:r>
              <a:rPr lang="it-IT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interno</a:t>
            </a:r>
          </a:p>
          <a:p>
            <a:r>
              <a:rPr lang="it-IT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Esempio di applicazione  </a:t>
            </a:r>
            <a:r>
              <a:rPr lang="it-IT" dirty="0" smtClean="0">
                <a:solidFill>
                  <a:srgbClr val="C00000"/>
                </a:solidFill>
              </a:rPr>
              <a:t>Costo unitario standard</a:t>
            </a: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620713" y="340056"/>
            <a:ext cx="7462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CONFRONTO INTERNO</a:t>
            </a:r>
            <a:r>
              <a: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t-IT" sz="1800" b="1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magin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61" y="1378541"/>
            <a:ext cx="4508648" cy="257677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3381152" y="1467292"/>
            <a:ext cx="1679945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Attività di dettaglio 1 </a:t>
            </a:r>
            <a:endParaRPr lang="it-IT" sz="1000" b="1" dirty="0"/>
          </a:p>
        </p:txBody>
      </p:sp>
      <p:pic>
        <p:nvPicPr>
          <p:cNvPr id="10" name="Immagin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3" y="3423682"/>
            <a:ext cx="4465676" cy="2977117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7464055" y="3501655"/>
            <a:ext cx="1679945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smtClean="0"/>
              <a:t>Attività di dettaglio 1 </a:t>
            </a:r>
            <a:endParaRPr lang="it-IT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e 14"/>
          <p:cNvSpPr/>
          <p:nvPr/>
        </p:nvSpPr>
        <p:spPr bwMode="auto">
          <a:xfrm>
            <a:off x="2392316" y="2105251"/>
            <a:ext cx="4284921" cy="4125433"/>
          </a:xfrm>
          <a:prstGeom prst="ellipse">
            <a:avLst/>
          </a:prstGeom>
          <a:ln>
            <a:solidFill>
              <a:schemeClr val="accent2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18000" rIns="18000" bIns="18000" rtlCol="0" anchor="ctr"/>
          <a:lstStyle/>
          <a:p>
            <a:pPr algn="ctr" hangingPunct="1">
              <a:lnSpc>
                <a:spcPct val="100000"/>
              </a:lnSpc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endParaRPr lang="it-IT" sz="1100" b="1" dirty="0">
              <a:solidFill>
                <a:schemeClr val="bg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1" name="Ovale 20"/>
          <p:cNvSpPr/>
          <p:nvPr/>
        </p:nvSpPr>
        <p:spPr>
          <a:xfrm>
            <a:off x="1493392" y="3043172"/>
            <a:ext cx="1487268" cy="147921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19" name="Ovale 18"/>
          <p:cNvSpPr/>
          <p:nvPr/>
        </p:nvSpPr>
        <p:spPr>
          <a:xfrm>
            <a:off x="2524751" y="4978298"/>
            <a:ext cx="1487268" cy="1479210"/>
          </a:xfrm>
          <a:prstGeom prst="ellipse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" name="Rettangolo 2"/>
          <p:cNvSpPr/>
          <p:nvPr/>
        </p:nvSpPr>
        <p:spPr>
          <a:xfrm>
            <a:off x="535170" y="510341"/>
            <a:ext cx="8155172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batteria integrata degli indicatori </a:t>
            </a:r>
            <a:endParaRPr lang="it-IT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20713" y="297938"/>
            <a:ext cx="6796087" cy="369332"/>
          </a:xfrm>
        </p:spPr>
        <p:txBody>
          <a:bodyPr/>
          <a:lstStyle/>
          <a:p>
            <a:r>
              <a:rPr lang="it-IT" sz="2400" dirty="0" smtClean="0">
                <a:solidFill>
                  <a:srgbClr val="C00000"/>
                </a:solidFill>
              </a:rPr>
              <a:t>IL CONFRONTO INTERNO</a:t>
            </a:r>
            <a:endParaRPr lang="it-IT" sz="2400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67831" y="1096421"/>
            <a:ext cx="8495415" cy="607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i="1" dirty="0" smtClean="0"/>
              <a:t>Obiettivo Piano Esecutivo di Gestione 2015-2017 “Integrazione del sistema unico di misure/indicatori a supporto del sistema di pianificazione, programmazione, monitoraggio e controllo dell’Ente – Integrazione con il progetto DARCAP coordinato da Istat nell’ambito del SISTAN” </a:t>
            </a:r>
            <a:endParaRPr lang="it-IT" sz="1200" i="1" dirty="0"/>
          </a:p>
        </p:txBody>
      </p:sp>
      <p:graphicFrame>
        <p:nvGraphicFramePr>
          <p:cNvPr id="13" name="Diagramma 12"/>
          <p:cNvGraphicFramePr/>
          <p:nvPr/>
        </p:nvGraphicFramePr>
        <p:xfrm>
          <a:off x="-2415888" y="2030819"/>
          <a:ext cx="8104297" cy="4635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3494915" y="3540655"/>
            <a:ext cx="2193496" cy="1380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BATTERIA INTEGRATA DEGLI INDICATORI </a:t>
            </a:r>
          </a:p>
          <a:p>
            <a:pPr algn="ctr"/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18" name="Ovale 17"/>
          <p:cNvSpPr/>
          <p:nvPr/>
        </p:nvSpPr>
        <p:spPr>
          <a:xfrm>
            <a:off x="3782291" y="1605516"/>
            <a:ext cx="1555253" cy="1467293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100" b="1" kern="1200" dirty="0" smtClean="0">
                <a:solidFill>
                  <a:schemeClr val="bg1"/>
                </a:solidFill>
              </a:rPr>
              <a:t>Batteria indicatori COAN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100" b="1" kern="1200" dirty="0" smtClean="0">
                <a:solidFill>
                  <a:schemeClr val="bg1"/>
                </a:solidFill>
              </a:rPr>
              <a:t> PEG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100" b="1" kern="1200" dirty="0" smtClean="0">
                <a:solidFill>
                  <a:schemeClr val="bg1"/>
                </a:solidFill>
              </a:rPr>
              <a:t>Rendiconto</a:t>
            </a:r>
            <a:endParaRPr lang="it-IT" sz="1100" b="1" kern="1200" dirty="0">
              <a:solidFill>
                <a:schemeClr val="bg1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>
            <a:off x="5827938" y="3060888"/>
            <a:ext cx="1487268" cy="1479210"/>
          </a:xfrm>
          <a:prstGeom prst="ellipse">
            <a:avLst/>
          </a:prstGeom>
          <a:solidFill>
            <a:srgbClr val="7ABB33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2" name="Rettangolo 31"/>
          <p:cNvSpPr/>
          <p:nvPr/>
        </p:nvSpPr>
        <p:spPr>
          <a:xfrm>
            <a:off x="5805383" y="3587792"/>
            <a:ext cx="165868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it-IT" sz="1100" b="1" dirty="0" smtClean="0"/>
              <a:t>Indicatori </a:t>
            </a:r>
            <a:r>
              <a:rPr lang="it-IT" sz="1100" b="1" dirty="0" err="1" smtClean="0"/>
              <a:t>SOSE-fabbisogni</a:t>
            </a:r>
            <a:r>
              <a:rPr lang="it-IT" sz="1100" b="1" dirty="0" smtClean="0"/>
              <a:t> standard</a:t>
            </a:r>
            <a:endParaRPr lang="it-IT" sz="1100" b="1" dirty="0"/>
          </a:p>
        </p:txBody>
      </p:sp>
      <p:sp>
        <p:nvSpPr>
          <p:cNvPr id="33" name="Rettangolo 32"/>
          <p:cNvSpPr/>
          <p:nvPr/>
        </p:nvSpPr>
        <p:spPr>
          <a:xfrm>
            <a:off x="1739914" y="3555895"/>
            <a:ext cx="9220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88950">
              <a:lnSpc>
                <a:spcPct val="90000"/>
              </a:lnSpc>
              <a:spcAft>
                <a:spcPts val="0"/>
              </a:spcAft>
            </a:pPr>
            <a:r>
              <a:rPr lang="it-IT" sz="1200" b="1" dirty="0" smtClean="0"/>
              <a:t>Indicatori </a:t>
            </a:r>
          </a:p>
          <a:p>
            <a:pPr lvl="0" algn="ctr" defTabSz="488950">
              <a:lnSpc>
                <a:spcPct val="90000"/>
              </a:lnSpc>
              <a:spcAft>
                <a:spcPts val="0"/>
              </a:spcAft>
            </a:pPr>
            <a:r>
              <a:rPr lang="it-IT" sz="1200" b="1" dirty="0" smtClean="0"/>
              <a:t>ISTAT</a:t>
            </a:r>
            <a:endParaRPr lang="it-IT" sz="1200" b="1" dirty="0"/>
          </a:p>
        </p:txBody>
      </p:sp>
      <p:sp>
        <p:nvSpPr>
          <p:cNvPr id="34" name="Rettangolo 33"/>
          <p:cNvSpPr/>
          <p:nvPr/>
        </p:nvSpPr>
        <p:spPr>
          <a:xfrm>
            <a:off x="2467541" y="5565448"/>
            <a:ext cx="155157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it-IT" sz="1100" b="1" dirty="0" smtClean="0"/>
              <a:t>Indicatori richiesti dai Ministeri</a:t>
            </a:r>
            <a:endParaRPr lang="it-IT" sz="1100" b="1" dirty="0"/>
          </a:p>
        </p:txBody>
      </p:sp>
      <p:sp>
        <p:nvSpPr>
          <p:cNvPr id="17" name="Ovale 16"/>
          <p:cNvSpPr/>
          <p:nvPr/>
        </p:nvSpPr>
        <p:spPr>
          <a:xfrm>
            <a:off x="4725690" y="4978290"/>
            <a:ext cx="1487268" cy="1479210"/>
          </a:xfrm>
          <a:prstGeom prst="ellipse">
            <a:avLst/>
          </a:prstGeom>
          <a:solidFill>
            <a:srgbClr val="FF99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sp>
        <p:nvSpPr>
          <p:cNvPr id="35" name="Rettangolo 34"/>
          <p:cNvSpPr/>
          <p:nvPr/>
        </p:nvSpPr>
        <p:spPr>
          <a:xfrm>
            <a:off x="4720860" y="5419532"/>
            <a:ext cx="1456657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it-IT" sz="1100" b="1" dirty="0" smtClean="0"/>
              <a:t>Indicatori per il monitoraggio dei contratti di servizio</a:t>
            </a:r>
            <a:endParaRPr lang="it-IT" sz="1100" b="1" dirty="0"/>
          </a:p>
        </p:txBody>
      </p:sp>
    </p:spTree>
    <p:extLst>
      <p:ext uri="{BB962C8B-B14F-4D97-AF65-F5344CB8AC3E}">
        <p14:creationId xmlns:p14="http://schemas.microsoft.com/office/powerpoint/2010/main" val="41451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llularline Upgrade SAP">
  <a:themeElements>
    <a:clrScheme name="Cellularline Upgrade SAP 13">
      <a:dk1>
        <a:srgbClr val="000000"/>
      </a:dk1>
      <a:lt1>
        <a:srgbClr val="FFFFFF"/>
      </a:lt1>
      <a:dk2>
        <a:srgbClr val="7D7D7D"/>
      </a:dk2>
      <a:lt2>
        <a:srgbClr val="C2C2C2"/>
      </a:lt2>
      <a:accent1>
        <a:srgbClr val="EAEAEA"/>
      </a:accent1>
      <a:accent2>
        <a:srgbClr val="BE0039"/>
      </a:accent2>
      <a:accent3>
        <a:srgbClr val="FFFFFF"/>
      </a:accent3>
      <a:accent4>
        <a:srgbClr val="000000"/>
      </a:accent4>
      <a:accent5>
        <a:srgbClr val="F3F3F3"/>
      </a:accent5>
      <a:accent6>
        <a:srgbClr val="AC0033"/>
      </a:accent6>
      <a:hlink>
        <a:srgbClr val="013893"/>
      </a:hlink>
      <a:folHlink>
        <a:srgbClr val="23A7A4"/>
      </a:folHlink>
    </a:clrScheme>
    <a:fontScheme name="Cellularline Upgrade S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00000"/>
        </a:solidFill>
        <a:ln w="9360">
          <a:solidFill>
            <a:srgbClr val="BE4B48"/>
          </a:solidFill>
          <a:round/>
          <a:headEnd/>
          <a:tailEnd/>
        </a:ln>
        <a:effectLst/>
        <a:extLst/>
      </a:spPr>
      <a:bodyPr wrap="none" lIns="18000" tIns="18000" rIns="18000" bIns="18000" anchor="ctr"/>
      <a:lstStyle>
        <a:defPPr algn="ctr" hangingPunct="1">
          <a:lnSpc>
            <a:spcPct val="100000"/>
          </a:lnSpc>
          <a:buFont typeface="Times New Roman" pitchFamily="16" charset="0"/>
          <a:buNone/>
          <a:tabLst>
            <a:tab pos="723900" algn="l"/>
            <a:tab pos="1447800" algn="l"/>
          </a:tabLst>
          <a:defRPr sz="1100" b="1" dirty="0">
            <a:solidFill>
              <a:schemeClr val="bg1"/>
            </a:solidFill>
            <a:latin typeface="+mn-lt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195263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accent2"/>
          </a:buClr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llularline Upgrade S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lularline Upgrade SA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lularline Upgrade SA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lularline Upgrade SA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lularline Upgrade SA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lularline Upgrade SA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lularline Upgrade SA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lularline Upgrade SAP 8">
        <a:dk1>
          <a:srgbClr val="000000"/>
        </a:dk1>
        <a:lt1>
          <a:srgbClr val="FFFFFF"/>
        </a:lt1>
        <a:dk2>
          <a:srgbClr val="0033CC"/>
        </a:dk2>
        <a:lt2>
          <a:srgbClr val="0033CC"/>
        </a:lt2>
        <a:accent1>
          <a:srgbClr val="FFFFCC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4848"/>
        </a:accent6>
        <a:hlink>
          <a:srgbClr val="CCEC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lularline Upgrade SAP 9">
        <a:dk1>
          <a:srgbClr val="000000"/>
        </a:dk1>
        <a:lt1>
          <a:srgbClr val="FFFFFF"/>
        </a:lt1>
        <a:dk2>
          <a:srgbClr val="EC9502"/>
        </a:dk2>
        <a:lt2>
          <a:srgbClr val="0033CC"/>
        </a:lt2>
        <a:accent1>
          <a:srgbClr val="E5DABA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F0EAD9"/>
        </a:accent5>
        <a:accent6>
          <a:srgbClr val="E74848"/>
        </a:accent6>
        <a:hlink>
          <a:srgbClr val="23A7A4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lularline Upgrade SAP 10">
        <a:dk1>
          <a:srgbClr val="000000"/>
        </a:dk1>
        <a:lt1>
          <a:srgbClr val="FFFFFF"/>
        </a:lt1>
        <a:dk2>
          <a:srgbClr val="EC9502"/>
        </a:dk2>
        <a:lt2>
          <a:srgbClr val="0033CC"/>
        </a:lt2>
        <a:accent1>
          <a:srgbClr val="E5DABA"/>
        </a:accent1>
        <a:accent2>
          <a:srgbClr val="D64434"/>
        </a:accent2>
        <a:accent3>
          <a:srgbClr val="FFFFFF"/>
        </a:accent3>
        <a:accent4>
          <a:srgbClr val="000000"/>
        </a:accent4>
        <a:accent5>
          <a:srgbClr val="F0EAD9"/>
        </a:accent5>
        <a:accent6>
          <a:srgbClr val="C23D2E"/>
        </a:accent6>
        <a:hlink>
          <a:srgbClr val="23A7A4"/>
        </a:hlink>
        <a:folHlink>
          <a:srgbClr val="7E3C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lularline Upgrade SAP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C9502"/>
        </a:accent1>
        <a:accent2>
          <a:srgbClr val="D64434"/>
        </a:accent2>
        <a:accent3>
          <a:srgbClr val="FFFFFF"/>
        </a:accent3>
        <a:accent4>
          <a:srgbClr val="000000"/>
        </a:accent4>
        <a:accent5>
          <a:srgbClr val="F4C8AA"/>
        </a:accent5>
        <a:accent6>
          <a:srgbClr val="C23D2E"/>
        </a:accent6>
        <a:hlink>
          <a:srgbClr val="013893"/>
        </a:hlink>
        <a:folHlink>
          <a:srgbClr val="23A7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lularline Upgrade SAP 12">
        <a:dk1>
          <a:srgbClr val="000000"/>
        </a:dk1>
        <a:lt1>
          <a:srgbClr val="FFFFFF"/>
        </a:lt1>
        <a:dk2>
          <a:srgbClr val="808080"/>
        </a:dk2>
        <a:lt2>
          <a:srgbClr val="7D7D7D"/>
        </a:lt2>
        <a:accent1>
          <a:srgbClr val="FFFFFF"/>
        </a:accent1>
        <a:accent2>
          <a:srgbClr val="BE003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C0033"/>
        </a:accent6>
        <a:hlink>
          <a:srgbClr val="013893"/>
        </a:hlink>
        <a:folHlink>
          <a:srgbClr val="23A7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lularline Upgrade SAP 13">
        <a:dk1>
          <a:srgbClr val="000000"/>
        </a:dk1>
        <a:lt1>
          <a:srgbClr val="FFFFFF"/>
        </a:lt1>
        <a:dk2>
          <a:srgbClr val="7D7D7D"/>
        </a:dk2>
        <a:lt2>
          <a:srgbClr val="C2C2C2"/>
        </a:lt2>
        <a:accent1>
          <a:srgbClr val="EAEAEA"/>
        </a:accent1>
        <a:accent2>
          <a:srgbClr val="BE0039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AC0033"/>
        </a:accent6>
        <a:hlink>
          <a:srgbClr val="013893"/>
        </a:hlink>
        <a:folHlink>
          <a:srgbClr val="23A7A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lularline Upgrade SAP 14">
        <a:dk1>
          <a:srgbClr val="000000"/>
        </a:dk1>
        <a:lt1>
          <a:srgbClr val="FFFFFF"/>
        </a:lt1>
        <a:dk2>
          <a:srgbClr val="7D7D7D"/>
        </a:dk2>
        <a:lt2>
          <a:srgbClr val="C2C2C2"/>
        </a:lt2>
        <a:accent1>
          <a:srgbClr val="FFFF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90000"/>
        </a:accent6>
        <a:hlink>
          <a:srgbClr val="0079D4"/>
        </a:hlink>
        <a:folHlink>
          <a:srgbClr val="A1C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23209</TotalTime>
  <Words>752</Words>
  <Application>Microsoft Office PowerPoint</Application>
  <PresentationFormat>Presentazione su schermo (4:3)</PresentationFormat>
  <Paragraphs>160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Cellularline Upgrade SAP</vt:lpstr>
      <vt:lpstr>Presentazione standard di PowerPoint</vt:lpstr>
      <vt:lpstr>Presentazione standard di PowerPoint</vt:lpstr>
      <vt:lpstr>Presentazione standard di PowerPoint</vt:lpstr>
      <vt:lpstr>IL CONFRONTO INTERNO</vt:lpstr>
      <vt:lpstr>IL CONFRONTO INTERNO</vt:lpstr>
      <vt:lpstr>IL CONFRONTO INTERNO</vt:lpstr>
      <vt:lpstr>IL CONFRONTO INTERNO </vt:lpstr>
      <vt:lpstr>Presentazione standard di PowerPoint</vt:lpstr>
      <vt:lpstr>IL CONFRONTO INTERNO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CONFRONTO CON GLI STANDARD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Supporto</dc:title>
  <dc:creator>RENZI MANUELA MARIA</dc:creator>
  <cp:lastModifiedBy>Basile Fabio</cp:lastModifiedBy>
  <cp:revision>2366</cp:revision>
  <cp:lastPrinted>2015-03-19T14:44:10Z</cp:lastPrinted>
  <dcterms:created xsi:type="dcterms:W3CDTF">1601-01-01T00:00:00Z</dcterms:created>
  <dcterms:modified xsi:type="dcterms:W3CDTF">2015-10-13T09:09:36Z</dcterms:modified>
</cp:coreProperties>
</file>