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4" y="-2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black">
          <a:xfrm>
            <a:off x="7713663" y="4914900"/>
            <a:ext cx="13017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2075" tIns="46038" rIns="92075" bIns="46038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/>
                </a:solidFill>
                <a:latin typeface="+mn-lt"/>
                <a:cs typeface="+mn-cs"/>
              </a:rPr>
              <a:t>© </a:t>
            </a:r>
            <a:r>
              <a:rPr lang="en-US" sz="800" dirty="0">
                <a:solidFill>
                  <a:schemeClr val="bg1"/>
                </a:solidFill>
                <a:latin typeface="+mn-lt"/>
                <a:cs typeface="+mn-cs"/>
              </a:rPr>
              <a:t>2014 </a:t>
            </a:r>
            <a:r>
              <a:rPr lang="en-US" sz="800" dirty="0">
                <a:solidFill>
                  <a:schemeClr val="bg1"/>
                </a:solidFill>
                <a:latin typeface="+mn-lt"/>
                <a:cs typeface="+mn-cs"/>
              </a:rPr>
              <a:t>IBM Corporation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black">
          <a:xfrm>
            <a:off x="212725" y="4894263"/>
            <a:ext cx="6080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67FE39E-8657-4834-AB34-8AFB26090980}" type="slidenum">
              <a:rPr lang="en-US" sz="1000">
                <a:solidFill>
                  <a:srgbClr val="FFFFFF"/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pic>
        <p:nvPicPr>
          <p:cNvPr id="4" name="Immagine 1" descr="intern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64650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88C1D-C5D5-4B92-AA37-3F6BA0DEF917}" type="datetimeFigureOut">
              <a:rPr lang="it-IT"/>
              <a:pPr>
                <a:defRPr/>
              </a:pPr>
              <a:t>23/05/2014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9602-5A2E-485A-A90C-A0561E8163A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4AE5-549C-4095-9C32-3830278614D5}" type="datetimeFigureOut">
              <a:rPr lang="it-IT"/>
              <a:pPr>
                <a:defRPr/>
              </a:pPr>
              <a:t>23/05/2014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98352-AD94-438E-983A-AA47947490C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over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225E7-3B38-4A01-9DCD-6C44AC37679A}" type="datetimeFigureOut">
              <a:rPr lang="it-IT"/>
              <a:pPr>
                <a:defRPr/>
              </a:pPr>
              <a:t>23/05/2014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B59EC-0B40-4D92-AA7C-5071E3251BD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5D47-0954-4859-9F52-A26AE8D73970}" type="datetimeFigureOut">
              <a:rPr lang="it-IT"/>
              <a:pPr>
                <a:defRPr/>
              </a:pPr>
              <a:t>23/05/2014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42C59-CB19-4822-A8CC-C78466494D9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1A9F8-6289-40F0-A4CB-BC73F1C34E5E}" type="datetimeFigureOut">
              <a:rPr lang="it-IT"/>
              <a:pPr>
                <a:defRPr/>
              </a:pPr>
              <a:t>23/05/2014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3EDBB-B021-47E3-BE7F-00F24D94751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22029-6D16-4BBA-A6E9-007578FCD54C}" type="datetimeFigureOut">
              <a:rPr lang="it-IT"/>
              <a:pPr>
                <a:defRPr/>
              </a:pPr>
              <a:t>23/05/2014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689E-3077-4112-A47E-2B667E307EB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D81DC-5F21-4762-9186-2B25A97BA34B}" type="datetimeFigureOut">
              <a:rPr lang="it-IT"/>
              <a:pPr>
                <a:defRPr/>
              </a:pPr>
              <a:t>23/05/2014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2BE21-8F96-4B01-855B-44928768338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0D10-A0F3-4BA6-9081-EC3716F5C45C}" type="datetimeFigureOut">
              <a:rPr lang="it-IT"/>
              <a:pPr>
                <a:defRPr/>
              </a:pPr>
              <a:t>23/05/2014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2BF0-4450-4CB3-9D86-C6E3C4B4515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D14D9-83B5-4FB0-A62F-60E3E40EAB7C}" type="datetimeFigureOut">
              <a:rPr lang="it-IT"/>
              <a:pPr>
                <a:defRPr/>
              </a:pPr>
              <a:t>23/05/2014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C2039-681C-4C94-9AE1-932EE1E876D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F987CF-808C-49CA-99FA-1CDC5B6CE09C}" type="datetimeFigureOut">
              <a:rPr lang="it-IT"/>
              <a:pPr>
                <a:defRPr/>
              </a:pPr>
              <a:t>23/05/2014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2AA3F1-854B-4655-9123-71F1392CBE0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396875" y="3798888"/>
            <a:ext cx="4800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rPr>
              <a:t>Biagio De Marchis </a:t>
            </a:r>
          </a:p>
          <a:p>
            <a:endParaRPr lang="it-IT" sz="2600" b="1">
              <a:solidFill>
                <a:srgbClr val="000000"/>
              </a:solidFill>
              <a:latin typeface="Helvetica" pitchFamily="34" charset="0"/>
              <a:ea typeface="MS PGothic" pitchFamily="34" charset="-128"/>
            </a:endParaRPr>
          </a:p>
        </p:txBody>
      </p:sp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404813" y="4184650"/>
            <a:ext cx="5097462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600">
                <a:solidFill>
                  <a:srgbClr val="000000"/>
                </a:solidFill>
                <a:latin typeface="Helvetica" pitchFamily="34" charset="0"/>
                <a:ea typeface="MS PGothic" pitchFamily="34" charset="-128"/>
                <a:cs typeface="Helvetica" pitchFamily="34" charset="0"/>
              </a:rPr>
              <a:t>Vice Presidente  IBM Italia </a:t>
            </a:r>
          </a:p>
          <a:p>
            <a:endParaRPr lang="it-IT" sz="2600">
              <a:solidFill>
                <a:srgbClr val="000000"/>
              </a:solidFill>
              <a:latin typeface="Helvetica" pitchFamily="34" charset="0"/>
              <a:ea typeface="MS PGothic" pitchFamily="34" charset="-128"/>
              <a:cs typeface="Helvetica" pitchFamily="34" charset="0"/>
            </a:endParaRPr>
          </a:p>
          <a:p>
            <a:endParaRPr lang="it-IT" sz="2600">
              <a:solidFill>
                <a:srgbClr val="000000"/>
              </a:solidFill>
              <a:latin typeface="Helvetica" pitchFamily="34" charset="0"/>
              <a:ea typeface="MS PGothic" pitchFamily="34" charset="-128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102" descr="bo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3" y="615950"/>
            <a:ext cx="91059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738563" y="4325938"/>
            <a:ext cx="5275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it-IT" sz="3200" b="1" i="1">
                <a:solidFill>
                  <a:srgbClr val="008000"/>
                </a:solidFill>
                <a:latin typeface="Verdana" pitchFamily="34" charset="0"/>
                <a:ea typeface="MS UI Gothic" pitchFamily="34" charset="-128"/>
              </a:rPr>
              <a:t>Velocità</a:t>
            </a:r>
            <a:r>
              <a:rPr lang="it-IT" sz="2400" b="1">
                <a:solidFill>
                  <a:srgbClr val="008000"/>
                </a:solidFill>
                <a:latin typeface="Verdana" pitchFamily="34" charset="0"/>
                <a:ea typeface="MS UI Gothic" pitchFamily="34" charset="-128"/>
              </a:rPr>
              <a:t>: cosa si può fare...</a:t>
            </a:r>
            <a:endParaRPr lang="en-US" sz="2400" b="1">
              <a:solidFill>
                <a:srgbClr val="008000"/>
              </a:solidFill>
              <a:latin typeface="Verdana" pitchFamily="34" charset="0"/>
              <a:ea typeface="MS UI 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5" descr="ferrari_b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" y="633413"/>
            <a:ext cx="9124950" cy="424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98425" y="4259263"/>
            <a:ext cx="472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it-IT" sz="3200" b="1" i="1">
                <a:solidFill>
                  <a:schemeClr val="bg1"/>
                </a:solidFill>
                <a:latin typeface="Verdana" pitchFamily="34" charset="0"/>
                <a:ea typeface="MS UI Gothic" pitchFamily="34" charset="-128"/>
              </a:rPr>
              <a:t>Velocità</a:t>
            </a:r>
            <a:r>
              <a:rPr lang="it-IT" sz="2400" b="1">
                <a:solidFill>
                  <a:schemeClr val="bg1"/>
                </a:solidFill>
                <a:latin typeface="Verdana" pitchFamily="34" charset="0"/>
                <a:ea typeface="MS UI Gothic" pitchFamily="34" charset="-128"/>
              </a:rPr>
              <a:t>: come siamo ...</a:t>
            </a:r>
            <a:endParaRPr lang="en-US" sz="2400" b="1">
              <a:solidFill>
                <a:schemeClr val="bg1"/>
              </a:solidFill>
              <a:latin typeface="Verdana" pitchFamily="34" charset="0"/>
              <a:ea typeface="MS UI Gothic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frecce-tricolori_n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" y="650875"/>
            <a:ext cx="9144000" cy="4262438"/>
          </a:xfrm>
          <a:prstGeom prst="rect">
            <a:avLst/>
          </a:prstGeom>
          <a:noFill/>
        </p:spPr>
      </p:pic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487738" y="658813"/>
            <a:ext cx="57007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it-IT" sz="3200" i="1">
                <a:solidFill>
                  <a:schemeClr val="bg1"/>
                </a:solidFill>
                <a:latin typeface="Verdana" pitchFamily="34" charset="0"/>
                <a:ea typeface="MS UI Gothic" pitchFamily="34" charset="-128"/>
              </a:rPr>
              <a:t>Velocità</a:t>
            </a:r>
            <a:r>
              <a:rPr lang="it-IT" sz="2400" b="1">
                <a:solidFill>
                  <a:schemeClr val="bg1"/>
                </a:solidFill>
                <a:latin typeface="Verdana" pitchFamily="34" charset="0"/>
                <a:ea typeface="MS UI Gothic" pitchFamily="34" charset="-128"/>
              </a:rPr>
              <a:t>: cosa dobbiamo fare...</a:t>
            </a:r>
            <a:endParaRPr lang="en-US" sz="2400" b="1">
              <a:solidFill>
                <a:schemeClr val="bg1"/>
              </a:solidFill>
              <a:latin typeface="Verdana" pitchFamily="34" charset="0"/>
              <a:ea typeface="MS UI Gothic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96875" y="3798888"/>
            <a:ext cx="4800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rPr>
              <a:t>Biagio De Marchis </a:t>
            </a:r>
          </a:p>
          <a:p>
            <a:endParaRPr lang="it-IT" sz="2600" b="1">
              <a:solidFill>
                <a:srgbClr val="000000"/>
              </a:solidFill>
              <a:latin typeface="Helvetica" pitchFamily="34" charset="0"/>
              <a:ea typeface="MS PGothic" pitchFamily="34" charset="-128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404813" y="4184650"/>
            <a:ext cx="5097462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600">
                <a:solidFill>
                  <a:srgbClr val="000000"/>
                </a:solidFill>
                <a:latin typeface="Helvetica" pitchFamily="34" charset="0"/>
                <a:ea typeface="MS PGothic" pitchFamily="34" charset="-128"/>
                <a:cs typeface="Helvetica" pitchFamily="34" charset="0"/>
              </a:rPr>
              <a:t>Vice Presidente  IBM Italia </a:t>
            </a:r>
          </a:p>
          <a:p>
            <a:endParaRPr lang="it-IT" sz="2600">
              <a:solidFill>
                <a:srgbClr val="000000"/>
              </a:solidFill>
              <a:latin typeface="Helvetica" pitchFamily="34" charset="0"/>
              <a:ea typeface="MS PGothic" pitchFamily="34" charset="-128"/>
              <a:cs typeface="Helvetica" pitchFamily="34" charset="0"/>
            </a:endParaRPr>
          </a:p>
          <a:p>
            <a:endParaRPr lang="it-IT" sz="2600">
              <a:solidFill>
                <a:srgbClr val="000000"/>
              </a:solidFill>
              <a:latin typeface="Helvetica" pitchFamily="34" charset="0"/>
              <a:ea typeface="MS PGothic" pitchFamily="34" charset="-128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</Words>
  <Application>Microsoft Macintosh PowerPoint</Application>
  <PresentationFormat>On-screen Show (16:9)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Calibri</vt:lpstr>
      <vt:lpstr>Arial</vt:lpstr>
      <vt:lpstr>Helvetica</vt:lpstr>
      <vt:lpstr>MS PGothic</vt:lpstr>
      <vt:lpstr>Verdana</vt:lpstr>
      <vt:lpstr>MS UI Gothic</vt:lpstr>
      <vt:lpstr>Tema di Office</vt:lpstr>
      <vt:lpstr>Tema di Office</vt:lpstr>
      <vt:lpstr>Tema di Office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Emiliano</dc:creator>
  <cp:lastModifiedBy>IT075089</cp:lastModifiedBy>
  <cp:revision>5</cp:revision>
  <dcterms:created xsi:type="dcterms:W3CDTF">2014-05-06T08:49:04Z</dcterms:created>
  <dcterms:modified xsi:type="dcterms:W3CDTF">2014-05-23T10:01:59Z</dcterms:modified>
</cp:coreProperties>
</file>